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57" r:id="rId5"/>
    <p:sldId id="261" r:id="rId6"/>
    <p:sldId id="266" r:id="rId7"/>
    <p:sldId id="278" r:id="rId8"/>
    <p:sldId id="274" r:id="rId9"/>
    <p:sldId id="277" r:id="rId10"/>
    <p:sldId id="280" r:id="rId11"/>
    <p:sldId id="275" r:id="rId12"/>
    <p:sldId id="279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CCBF86-8126-F2A5-E425-AD08EE3B4BDA}" v="2" dt="2023-12-02T04:21:35.514"/>
    <p1510:client id="{8E93A465-EDD6-4BDA-AFF4-93F4222A0438}" v="433" dt="2023-12-02T05:18:08.804"/>
    <p1510:client id="{E1A6BC6A-30D2-31B2-4A3D-D9C81CDC0BF1}" v="17" dt="2023-12-02T04:24:01.7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8"/>
  </p:normalViewPr>
  <p:slideViewPr>
    <p:cSldViewPr snapToGrid="0" snapToObjects="1">
      <p:cViewPr>
        <p:scale>
          <a:sx n="70" d="100"/>
          <a:sy n="70" d="100"/>
        </p:scale>
        <p:origin x="1166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yal, Sarthak" userId="d09a96fa-0988-4ab7-a320-857d08a2be5a" providerId="ADAL" clId="{8E93A465-EDD6-4BDA-AFF4-93F4222A0438}"/>
    <pc:docChg chg="undo custSel addSld delSld modSld sldOrd">
      <pc:chgData name="Goyal, Sarthak" userId="d09a96fa-0988-4ab7-a320-857d08a2be5a" providerId="ADAL" clId="{8E93A465-EDD6-4BDA-AFF4-93F4222A0438}" dt="2023-12-02T05:18:53.678" v="1212" actId="1076"/>
      <pc:docMkLst>
        <pc:docMk/>
      </pc:docMkLst>
      <pc:sldChg chg="modSp add del mod">
        <pc:chgData name="Goyal, Sarthak" userId="d09a96fa-0988-4ab7-a320-857d08a2be5a" providerId="ADAL" clId="{8E93A465-EDD6-4BDA-AFF4-93F4222A0438}" dt="2023-12-02T04:57:13.264" v="1181" actId="20577"/>
        <pc:sldMkLst>
          <pc:docMk/>
          <pc:sldMk cId="1546580382" sldId="257"/>
        </pc:sldMkLst>
        <pc:spChg chg="mod">
          <ac:chgData name="Goyal, Sarthak" userId="d09a96fa-0988-4ab7-a320-857d08a2be5a" providerId="ADAL" clId="{8E93A465-EDD6-4BDA-AFF4-93F4222A0438}" dt="2023-12-02T04:57:13.264" v="1181" actId="20577"/>
          <ac:spMkLst>
            <pc:docMk/>
            <pc:sldMk cId="1546580382" sldId="257"/>
            <ac:spMk id="2" creationId="{A5C93519-6B29-1346-9FCB-0835B80531A4}"/>
          </ac:spMkLst>
        </pc:spChg>
        <pc:spChg chg="mod">
          <ac:chgData name="Goyal, Sarthak" userId="d09a96fa-0988-4ab7-a320-857d08a2be5a" providerId="ADAL" clId="{8E93A465-EDD6-4BDA-AFF4-93F4222A0438}" dt="2023-12-02T04:32:36.044" v="343" actId="121"/>
          <ac:spMkLst>
            <pc:docMk/>
            <pc:sldMk cId="1546580382" sldId="257"/>
            <ac:spMk id="3" creationId="{A3EB0753-F4D0-E7B3-4F99-88BAC09431DA}"/>
          </ac:spMkLst>
        </pc:spChg>
        <pc:spChg chg="mod">
          <ac:chgData name="Goyal, Sarthak" userId="d09a96fa-0988-4ab7-a320-857d08a2be5a" providerId="ADAL" clId="{8E93A465-EDD6-4BDA-AFF4-93F4222A0438}" dt="2023-12-02T04:32:02.235" v="329" actId="403"/>
          <ac:spMkLst>
            <pc:docMk/>
            <pc:sldMk cId="1546580382" sldId="257"/>
            <ac:spMk id="4" creationId="{6E661E49-0788-40C2-A5B6-638ADED71159}"/>
          </ac:spMkLst>
        </pc:spChg>
        <pc:picChg chg="mod">
          <ac:chgData name="Goyal, Sarthak" userId="d09a96fa-0988-4ab7-a320-857d08a2be5a" providerId="ADAL" clId="{8E93A465-EDD6-4BDA-AFF4-93F4222A0438}" dt="2023-12-02T04:31:29.911" v="305" actId="1037"/>
          <ac:picMkLst>
            <pc:docMk/>
            <pc:sldMk cId="1546580382" sldId="257"/>
            <ac:picMk id="25" creationId="{0461DC49-1338-C24E-A3BB-5919AD12F596}"/>
          </ac:picMkLst>
        </pc:picChg>
      </pc:sldChg>
      <pc:sldChg chg="modSp mod">
        <pc:chgData name="Goyal, Sarthak" userId="d09a96fa-0988-4ab7-a320-857d08a2be5a" providerId="ADAL" clId="{8E93A465-EDD6-4BDA-AFF4-93F4222A0438}" dt="2023-12-02T04:34:25.783" v="384" actId="14100"/>
        <pc:sldMkLst>
          <pc:docMk/>
          <pc:sldMk cId="107679821" sldId="261"/>
        </pc:sldMkLst>
        <pc:spChg chg="mod">
          <ac:chgData name="Goyal, Sarthak" userId="d09a96fa-0988-4ab7-a320-857d08a2be5a" providerId="ADAL" clId="{8E93A465-EDD6-4BDA-AFF4-93F4222A0438}" dt="2023-12-02T04:34:01.005" v="372" actId="1076"/>
          <ac:spMkLst>
            <pc:docMk/>
            <pc:sldMk cId="107679821" sldId="261"/>
            <ac:spMk id="2" creationId="{23F6D5E8-15CF-4755-910B-1B5A1E777357}"/>
          </ac:spMkLst>
        </pc:spChg>
        <pc:graphicFrameChg chg="mod">
          <ac:chgData name="Goyal, Sarthak" userId="d09a96fa-0988-4ab7-a320-857d08a2be5a" providerId="ADAL" clId="{8E93A465-EDD6-4BDA-AFF4-93F4222A0438}" dt="2023-12-02T04:34:04.979" v="373" actId="14100"/>
          <ac:graphicFrameMkLst>
            <pc:docMk/>
            <pc:sldMk cId="107679821" sldId="261"/>
            <ac:graphicFrameMk id="11" creationId="{2C3B66B2-5616-4950-BC4A-AF268B5D77D6}"/>
          </ac:graphicFrameMkLst>
        </pc:graphicFrameChg>
        <pc:picChg chg="mod">
          <ac:chgData name="Goyal, Sarthak" userId="d09a96fa-0988-4ab7-a320-857d08a2be5a" providerId="ADAL" clId="{8E93A465-EDD6-4BDA-AFF4-93F4222A0438}" dt="2023-12-02T04:34:25.783" v="384" actId="14100"/>
          <ac:picMkLst>
            <pc:docMk/>
            <pc:sldMk cId="107679821" sldId="261"/>
            <ac:picMk id="1030" creationId="{7FF0C8FF-47DB-CF94-D8DB-47C087212310}"/>
          </ac:picMkLst>
        </pc:picChg>
      </pc:sldChg>
      <pc:sldChg chg="addSp delSp modSp mod setClrOvrMap">
        <pc:chgData name="Goyal, Sarthak" userId="d09a96fa-0988-4ab7-a320-857d08a2be5a" providerId="ADAL" clId="{8E93A465-EDD6-4BDA-AFF4-93F4222A0438}" dt="2023-12-02T05:18:53.678" v="1212" actId="1076"/>
        <pc:sldMkLst>
          <pc:docMk/>
          <pc:sldMk cId="844128968" sldId="266"/>
        </pc:sldMkLst>
        <pc:spChg chg="mod">
          <ac:chgData name="Goyal, Sarthak" userId="d09a96fa-0988-4ab7-a320-857d08a2be5a" providerId="ADAL" clId="{8E93A465-EDD6-4BDA-AFF4-93F4222A0438}" dt="2023-12-02T05:18:53.678" v="1212" actId="1076"/>
          <ac:spMkLst>
            <pc:docMk/>
            <pc:sldMk cId="844128968" sldId="266"/>
            <ac:spMk id="2" creationId="{5F3F6C66-D6D7-4A72-9928-967AEA400766}"/>
          </ac:spMkLst>
        </pc:spChg>
        <pc:spChg chg="add del mod">
          <ac:chgData name="Goyal, Sarthak" userId="d09a96fa-0988-4ab7-a320-857d08a2be5a" providerId="ADAL" clId="{8E93A465-EDD6-4BDA-AFF4-93F4222A0438}" dt="2023-12-02T05:18:12.833" v="1205" actId="478"/>
          <ac:spMkLst>
            <pc:docMk/>
            <pc:sldMk cId="844128968" sldId="266"/>
            <ac:spMk id="5" creationId="{2E728094-141C-A56F-C644-3EE8909E8EF7}"/>
          </ac:spMkLst>
        </pc:spChg>
        <pc:spChg chg="add del">
          <ac:chgData name="Goyal, Sarthak" userId="d09a96fa-0988-4ab7-a320-857d08a2be5a" providerId="ADAL" clId="{8E93A465-EDD6-4BDA-AFF4-93F4222A0438}" dt="2023-12-02T04:33:37.107" v="348" actId="26606"/>
          <ac:spMkLst>
            <pc:docMk/>
            <pc:sldMk cId="844128968" sldId="266"/>
            <ac:spMk id="22" creationId="{6D043292-708B-4F69-AE72-8FB56C6E8E85}"/>
          </ac:spMkLst>
        </pc:spChg>
        <pc:spChg chg="add del">
          <ac:chgData name="Goyal, Sarthak" userId="d09a96fa-0988-4ab7-a320-857d08a2be5a" providerId="ADAL" clId="{8E93A465-EDD6-4BDA-AFF4-93F4222A0438}" dt="2023-12-02T04:33:37.107" v="348" actId="26606"/>
          <ac:spMkLst>
            <pc:docMk/>
            <pc:sldMk cId="844128968" sldId="266"/>
            <ac:spMk id="24" creationId="{9F01DDB9-C75C-44C2-9331-356EAF9C0578}"/>
          </ac:spMkLst>
        </pc:spChg>
        <pc:spChg chg="add del">
          <ac:chgData name="Goyal, Sarthak" userId="d09a96fa-0988-4ab7-a320-857d08a2be5a" providerId="ADAL" clId="{8E93A465-EDD6-4BDA-AFF4-93F4222A0438}" dt="2023-12-02T04:33:37.107" v="348" actId="26606"/>
          <ac:spMkLst>
            <pc:docMk/>
            <pc:sldMk cId="844128968" sldId="266"/>
            <ac:spMk id="26" creationId="{72C017B3-7B7A-4C5A-A3E9-09EC1428BCA0}"/>
          </ac:spMkLst>
        </pc:spChg>
        <pc:spChg chg="add del">
          <ac:chgData name="Goyal, Sarthak" userId="d09a96fa-0988-4ab7-a320-857d08a2be5a" providerId="ADAL" clId="{8E93A465-EDD6-4BDA-AFF4-93F4222A0438}" dt="2023-12-02T04:33:37.019" v="347" actId="26606"/>
          <ac:spMkLst>
            <pc:docMk/>
            <pc:sldMk cId="844128968" sldId="266"/>
            <ac:spMk id="31" creationId="{8E2B8A2D-F46F-4DA5-8AFF-BC57461C281A}"/>
          </ac:spMkLst>
        </pc:spChg>
        <pc:spChg chg="add del">
          <ac:chgData name="Goyal, Sarthak" userId="d09a96fa-0988-4ab7-a320-857d08a2be5a" providerId="ADAL" clId="{8E93A465-EDD6-4BDA-AFF4-93F4222A0438}" dt="2023-12-02T04:33:37.019" v="347" actId="26606"/>
          <ac:spMkLst>
            <pc:docMk/>
            <pc:sldMk cId="844128968" sldId="266"/>
            <ac:spMk id="33" creationId="{292BAD85-00E4-4D0A-993C-8372E78E1ADD}"/>
          </ac:spMkLst>
        </pc:spChg>
        <pc:spChg chg="add">
          <ac:chgData name="Goyal, Sarthak" userId="d09a96fa-0988-4ab7-a320-857d08a2be5a" providerId="ADAL" clId="{8E93A465-EDD6-4BDA-AFF4-93F4222A0438}" dt="2023-12-02T04:33:37.107" v="348" actId="26606"/>
          <ac:spMkLst>
            <pc:docMk/>
            <pc:sldMk cId="844128968" sldId="266"/>
            <ac:spMk id="35" creationId="{8E2B8A2D-F46F-4DA5-8AFF-BC57461C281A}"/>
          </ac:spMkLst>
        </pc:spChg>
        <pc:spChg chg="add">
          <ac:chgData name="Goyal, Sarthak" userId="d09a96fa-0988-4ab7-a320-857d08a2be5a" providerId="ADAL" clId="{8E93A465-EDD6-4BDA-AFF4-93F4222A0438}" dt="2023-12-02T04:33:37.107" v="348" actId="26606"/>
          <ac:spMkLst>
            <pc:docMk/>
            <pc:sldMk cId="844128968" sldId="266"/>
            <ac:spMk id="36" creationId="{292BAD85-00E4-4D0A-993C-8372E78E1ADD}"/>
          </ac:spMkLst>
        </pc:spChg>
        <pc:graphicFrameChg chg="del mod modGraphic">
          <ac:chgData name="Goyal, Sarthak" userId="d09a96fa-0988-4ab7-a320-857d08a2be5a" providerId="ADAL" clId="{8E93A465-EDD6-4BDA-AFF4-93F4222A0438}" dt="2023-12-02T05:18:11.241" v="1204" actId="478"/>
          <ac:graphicFrameMkLst>
            <pc:docMk/>
            <pc:sldMk cId="844128968" sldId="266"/>
            <ac:graphicFrameMk id="16" creationId="{331726FD-249E-4EF7-80AF-0F3F058533F5}"/>
          </ac:graphicFrameMkLst>
        </pc:graphicFrameChg>
        <pc:picChg chg="del mod">
          <ac:chgData name="Goyal, Sarthak" userId="d09a96fa-0988-4ab7-a320-857d08a2be5a" providerId="ADAL" clId="{8E93A465-EDD6-4BDA-AFF4-93F4222A0438}" dt="2023-12-02T04:34:48.980" v="392" actId="478"/>
          <ac:picMkLst>
            <pc:docMk/>
            <pc:sldMk cId="844128968" sldId="266"/>
            <ac:picMk id="4" creationId="{2A8AB22A-14EA-F842-BE52-8E0EC555C53F}"/>
          </ac:picMkLst>
        </pc:picChg>
        <pc:picChg chg="del mod ord">
          <ac:chgData name="Goyal, Sarthak" userId="d09a96fa-0988-4ab7-a320-857d08a2be5a" providerId="ADAL" clId="{8E93A465-EDD6-4BDA-AFF4-93F4222A0438}" dt="2023-12-02T04:34:49.925" v="393" actId="478"/>
          <ac:picMkLst>
            <pc:docMk/>
            <pc:sldMk cId="844128968" sldId="266"/>
            <ac:picMk id="6" creationId="{CB65CD91-F5B7-D446-9C8C-8E7FD1C4D43E}"/>
          </ac:picMkLst>
        </pc:picChg>
        <pc:picChg chg="del mod">
          <ac:chgData name="Goyal, Sarthak" userId="d09a96fa-0988-4ab7-a320-857d08a2be5a" providerId="ADAL" clId="{8E93A465-EDD6-4BDA-AFF4-93F4222A0438}" dt="2023-12-02T04:34:50.892" v="394" actId="478"/>
          <ac:picMkLst>
            <pc:docMk/>
            <pc:sldMk cId="844128968" sldId="266"/>
            <ac:picMk id="8" creationId="{3E07AA5F-8072-9541-85CB-0C9A4C1EBCD5}"/>
          </ac:picMkLst>
        </pc:picChg>
        <pc:picChg chg="add mod">
          <ac:chgData name="Goyal, Sarthak" userId="d09a96fa-0988-4ab7-a320-857d08a2be5a" providerId="ADAL" clId="{8E93A465-EDD6-4BDA-AFF4-93F4222A0438}" dt="2023-12-02T05:18:41.996" v="1211" actId="14100"/>
          <ac:picMkLst>
            <pc:docMk/>
            <pc:sldMk cId="844128968" sldId="266"/>
            <ac:picMk id="9" creationId="{CD11CFA7-19D5-F6C9-A023-9ECF7EAC856C}"/>
          </ac:picMkLst>
        </pc:picChg>
      </pc:sldChg>
      <pc:sldChg chg="addSp delSp modSp del mod addAnim delDesignElem chgLayout">
        <pc:chgData name="Goyal, Sarthak" userId="d09a96fa-0988-4ab7-a320-857d08a2be5a" providerId="ADAL" clId="{8E93A465-EDD6-4BDA-AFF4-93F4222A0438}" dt="2023-12-02T04:28:25.254" v="251" actId="47"/>
        <pc:sldMkLst>
          <pc:docMk/>
          <pc:sldMk cId="3745136551" sldId="272"/>
        </pc:sldMkLst>
        <pc:spChg chg="mod ord">
          <ac:chgData name="Goyal, Sarthak" userId="d09a96fa-0988-4ab7-a320-857d08a2be5a" providerId="ADAL" clId="{8E93A465-EDD6-4BDA-AFF4-93F4222A0438}" dt="2023-12-02T04:28:18.257" v="250" actId="700"/>
          <ac:spMkLst>
            <pc:docMk/>
            <pc:sldMk cId="3745136551" sldId="272"/>
            <ac:spMk id="2" creationId="{23F6D5E8-15CF-4755-910B-1B5A1E777357}"/>
          </ac:spMkLst>
        </pc:spChg>
        <pc:spChg chg="add del mod ord">
          <ac:chgData name="Goyal, Sarthak" userId="d09a96fa-0988-4ab7-a320-857d08a2be5a" providerId="ADAL" clId="{8E93A465-EDD6-4BDA-AFF4-93F4222A0438}" dt="2023-12-02T04:28:18.257" v="250" actId="700"/>
          <ac:spMkLst>
            <pc:docMk/>
            <pc:sldMk cId="3745136551" sldId="272"/>
            <ac:spMk id="16" creationId="{C9115C35-8AF0-D48F-0E3C-EC3478AF306C}"/>
          </ac:spMkLst>
        </pc:spChg>
        <pc:grpChg chg="del">
          <ac:chgData name="Goyal, Sarthak" userId="d09a96fa-0988-4ab7-a320-857d08a2be5a" providerId="ADAL" clId="{8E93A465-EDD6-4BDA-AFF4-93F4222A0438}" dt="2023-12-02T04:22:46.960" v="28" actId="26606"/>
          <ac:grpSpMkLst>
            <pc:docMk/>
            <pc:sldMk cId="3745136551" sldId="272"/>
            <ac:grpSpMk id="40" creationId="{9D9D6BF1-DFF2-4526-9D13-BF339D8C4163}"/>
          </ac:grpSpMkLst>
        </pc:grpChg>
        <pc:grpChg chg="add del">
          <ac:chgData name="Goyal, Sarthak" userId="d09a96fa-0988-4ab7-a320-857d08a2be5a" providerId="ADAL" clId="{8E93A465-EDD6-4BDA-AFF4-93F4222A0438}" dt="2023-12-02T04:28:18.257" v="250" actId="700"/>
          <ac:grpSpMkLst>
            <pc:docMk/>
            <pc:sldMk cId="3745136551" sldId="272"/>
            <ac:grpSpMk id="47" creationId="{9D9D6BF1-DFF2-4526-9D13-BF339D8C4163}"/>
          </ac:grpSpMkLst>
        </pc:grpChg>
        <pc:picChg chg="del">
          <ac:chgData name="Goyal, Sarthak" userId="d09a96fa-0988-4ab7-a320-857d08a2be5a" providerId="ADAL" clId="{8E93A465-EDD6-4BDA-AFF4-93F4222A0438}" dt="2023-12-02T04:20:44.806" v="0" actId="478"/>
          <ac:picMkLst>
            <pc:docMk/>
            <pc:sldMk cId="3745136551" sldId="272"/>
            <ac:picMk id="8" creationId="{50ACD19C-D79A-6602-CFA7-7BD532FF13F3}"/>
          </ac:picMkLst>
        </pc:picChg>
        <pc:picChg chg="add del mod modCrop">
          <ac:chgData name="Goyal, Sarthak" userId="d09a96fa-0988-4ab7-a320-857d08a2be5a" providerId="ADAL" clId="{8E93A465-EDD6-4BDA-AFF4-93F4222A0438}" dt="2023-12-02T04:23:06.286" v="32" actId="478"/>
          <ac:picMkLst>
            <pc:docMk/>
            <pc:sldMk cId="3745136551" sldId="272"/>
            <ac:picMk id="12" creationId="{5BA4A09A-6AF0-EF46-8B4F-A93955FBD3B7}"/>
          </ac:picMkLst>
        </pc:picChg>
        <pc:picChg chg="add mod modCrop">
          <ac:chgData name="Goyal, Sarthak" userId="d09a96fa-0988-4ab7-a320-857d08a2be5a" providerId="ADAL" clId="{8E93A465-EDD6-4BDA-AFF4-93F4222A0438}" dt="2023-12-02T04:24:26.277" v="52" actId="1035"/>
          <ac:picMkLst>
            <pc:docMk/>
            <pc:sldMk cId="3745136551" sldId="272"/>
            <ac:picMk id="15" creationId="{92F423C9-3FEA-471C-A71D-19247F7A9B13}"/>
          </ac:picMkLst>
        </pc:picChg>
      </pc:sldChg>
      <pc:sldChg chg="addSp delSp modSp mod addAnim modAnim">
        <pc:chgData name="Goyal, Sarthak" userId="d09a96fa-0988-4ab7-a320-857d08a2be5a" providerId="ADAL" clId="{8E93A465-EDD6-4BDA-AFF4-93F4222A0438}" dt="2023-12-02T04:55:05.771" v="1180" actId="27614"/>
        <pc:sldMkLst>
          <pc:docMk/>
          <pc:sldMk cId="1799120912" sldId="273"/>
        </pc:sldMkLst>
        <pc:spChg chg="mod">
          <ac:chgData name="Goyal, Sarthak" userId="d09a96fa-0988-4ab7-a320-857d08a2be5a" providerId="ADAL" clId="{8E93A465-EDD6-4BDA-AFF4-93F4222A0438}" dt="2023-12-02T04:55:00.133" v="1179" actId="26606"/>
          <ac:spMkLst>
            <pc:docMk/>
            <pc:sldMk cId="1799120912" sldId="273"/>
            <ac:spMk id="2" creationId="{A5C93519-6B29-1346-9FCB-0835B80531A4}"/>
          </ac:spMkLst>
        </pc:spChg>
        <pc:spChg chg="del mod">
          <ac:chgData name="Goyal, Sarthak" userId="d09a96fa-0988-4ab7-a320-857d08a2be5a" providerId="ADAL" clId="{8E93A465-EDD6-4BDA-AFF4-93F4222A0438}" dt="2023-12-02T04:54:36.514" v="1170" actId="478"/>
          <ac:spMkLst>
            <pc:docMk/>
            <pc:sldMk cId="1799120912" sldId="273"/>
            <ac:spMk id="3" creationId="{D698B4E1-5F4F-8E4F-97D2-0176CBCC4A51}"/>
          </ac:spMkLst>
        </pc:spChg>
        <pc:spChg chg="add del mod">
          <ac:chgData name="Goyal, Sarthak" userId="d09a96fa-0988-4ab7-a320-857d08a2be5a" providerId="ADAL" clId="{8E93A465-EDD6-4BDA-AFF4-93F4222A0438}" dt="2023-12-02T04:54:54.728" v="1178" actId="478"/>
          <ac:spMkLst>
            <pc:docMk/>
            <pc:sldMk cId="1799120912" sldId="273"/>
            <ac:spMk id="5" creationId="{96214A44-A128-3E8E-F772-4143783C5862}"/>
          </ac:spMkLst>
        </pc:spChg>
        <pc:spChg chg="del">
          <ac:chgData name="Goyal, Sarthak" userId="d09a96fa-0988-4ab7-a320-857d08a2be5a" providerId="ADAL" clId="{8E93A465-EDD6-4BDA-AFF4-93F4222A0438}" dt="2023-12-02T04:29:31.166" v="281" actId="26606"/>
          <ac:spMkLst>
            <pc:docMk/>
            <pc:sldMk cId="1799120912" sldId="273"/>
            <ac:spMk id="11" creationId="{310B1DD0-264A-47E3-A16A-C87AFA51E68A}"/>
          </ac:spMkLst>
        </pc:spChg>
        <pc:spChg chg="del">
          <ac:chgData name="Goyal, Sarthak" userId="d09a96fa-0988-4ab7-a320-857d08a2be5a" providerId="ADAL" clId="{8E93A465-EDD6-4BDA-AFF4-93F4222A0438}" dt="2023-12-02T04:29:31.166" v="281" actId="26606"/>
          <ac:spMkLst>
            <pc:docMk/>
            <pc:sldMk cId="1799120912" sldId="273"/>
            <ac:spMk id="13" creationId="{69C1BB7B-F21E-41A2-B30C-D8507B960282}"/>
          </ac:spMkLst>
        </pc:spChg>
        <pc:spChg chg="del">
          <ac:chgData name="Goyal, Sarthak" userId="d09a96fa-0988-4ab7-a320-857d08a2be5a" providerId="ADAL" clId="{8E93A465-EDD6-4BDA-AFF4-93F4222A0438}" dt="2023-12-02T04:29:31.166" v="281" actId="26606"/>
          <ac:spMkLst>
            <pc:docMk/>
            <pc:sldMk cId="1799120912" sldId="273"/>
            <ac:spMk id="15" creationId="{DF6D7DDE-F8A1-4105-9729-F9EB5F81A360}"/>
          </ac:spMkLst>
        </pc:spChg>
        <pc:spChg chg="add del">
          <ac:chgData name="Goyal, Sarthak" userId="d09a96fa-0988-4ab7-a320-857d08a2be5a" providerId="ADAL" clId="{8E93A465-EDD6-4BDA-AFF4-93F4222A0438}" dt="2023-12-02T04:55:00.133" v="1179" actId="26606"/>
          <ac:spMkLst>
            <pc:docMk/>
            <pc:sldMk cId="1799120912" sldId="273"/>
            <ac:spMk id="20" creationId="{310B1DD0-264A-47E3-A16A-C87AFA51E68A}"/>
          </ac:spMkLst>
        </pc:spChg>
        <pc:spChg chg="add del">
          <ac:chgData name="Goyal, Sarthak" userId="d09a96fa-0988-4ab7-a320-857d08a2be5a" providerId="ADAL" clId="{8E93A465-EDD6-4BDA-AFF4-93F4222A0438}" dt="2023-12-02T04:55:00.133" v="1179" actId="26606"/>
          <ac:spMkLst>
            <pc:docMk/>
            <pc:sldMk cId="1799120912" sldId="273"/>
            <ac:spMk id="22" creationId="{69C1BB7B-F21E-41A2-B30C-D8507B960282}"/>
          </ac:spMkLst>
        </pc:spChg>
        <pc:spChg chg="add del">
          <ac:chgData name="Goyal, Sarthak" userId="d09a96fa-0988-4ab7-a320-857d08a2be5a" providerId="ADAL" clId="{8E93A465-EDD6-4BDA-AFF4-93F4222A0438}" dt="2023-12-02T04:55:00.133" v="1179" actId="26606"/>
          <ac:spMkLst>
            <pc:docMk/>
            <pc:sldMk cId="1799120912" sldId="273"/>
            <ac:spMk id="24" creationId="{DF6D7DDE-F8A1-4105-9729-F9EB5F81A360}"/>
          </ac:spMkLst>
        </pc:spChg>
        <pc:spChg chg="add">
          <ac:chgData name="Goyal, Sarthak" userId="d09a96fa-0988-4ab7-a320-857d08a2be5a" providerId="ADAL" clId="{8E93A465-EDD6-4BDA-AFF4-93F4222A0438}" dt="2023-12-02T04:55:00.133" v="1179" actId="26606"/>
          <ac:spMkLst>
            <pc:docMk/>
            <pc:sldMk cId="1799120912" sldId="273"/>
            <ac:spMk id="29" creationId="{7C04FA5E-9397-403D-8733-45505DDB1488}"/>
          </ac:spMkLst>
        </pc:spChg>
        <pc:spChg chg="add">
          <ac:chgData name="Goyal, Sarthak" userId="d09a96fa-0988-4ab7-a320-857d08a2be5a" providerId="ADAL" clId="{8E93A465-EDD6-4BDA-AFF4-93F4222A0438}" dt="2023-12-02T04:55:00.133" v="1179" actId="26606"/>
          <ac:spMkLst>
            <pc:docMk/>
            <pc:sldMk cId="1799120912" sldId="273"/>
            <ac:spMk id="31" creationId="{09E1F823-C239-4ACC-923A-5C958E00E207}"/>
          </ac:spMkLst>
        </pc:spChg>
        <pc:spChg chg="add">
          <ac:chgData name="Goyal, Sarthak" userId="d09a96fa-0988-4ab7-a320-857d08a2be5a" providerId="ADAL" clId="{8E93A465-EDD6-4BDA-AFF4-93F4222A0438}" dt="2023-12-02T04:55:00.133" v="1179" actId="26606"/>
          <ac:spMkLst>
            <pc:docMk/>
            <pc:sldMk cId="1799120912" sldId="273"/>
            <ac:spMk id="33" creationId="{0817DDF7-06E9-4C7C-84DF-2240A653602C}"/>
          </ac:spMkLst>
        </pc:spChg>
        <pc:picChg chg="mod ord">
          <ac:chgData name="Goyal, Sarthak" userId="d09a96fa-0988-4ab7-a320-857d08a2be5a" providerId="ADAL" clId="{8E93A465-EDD6-4BDA-AFF4-93F4222A0438}" dt="2023-12-02T04:55:05.771" v="1180" actId="27614"/>
          <ac:picMkLst>
            <pc:docMk/>
            <pc:sldMk cId="1799120912" sldId="273"/>
            <ac:picMk id="6" creationId="{6BE62510-A175-9D47-9EDF-D9FB6C162CE7}"/>
          </ac:picMkLst>
        </pc:picChg>
      </pc:sldChg>
      <pc:sldChg chg="del">
        <pc:chgData name="Goyal, Sarthak" userId="d09a96fa-0988-4ab7-a320-857d08a2be5a" providerId="ADAL" clId="{8E93A465-EDD6-4BDA-AFF4-93F4222A0438}" dt="2023-12-02T04:24:33.831" v="53" actId="47"/>
        <pc:sldMkLst>
          <pc:docMk/>
          <pc:sldMk cId="1697604204" sldId="274"/>
        </pc:sldMkLst>
      </pc:sldChg>
      <pc:sldChg chg="addSp delSp modSp add mod setBg modAnim delDesignElem chgLayout">
        <pc:chgData name="Goyal, Sarthak" userId="d09a96fa-0988-4ab7-a320-857d08a2be5a" providerId="ADAL" clId="{8E93A465-EDD6-4BDA-AFF4-93F4222A0438}" dt="2023-12-02T04:29:52.975" v="287"/>
        <pc:sldMkLst>
          <pc:docMk/>
          <pc:sldMk cId="2563123037" sldId="274"/>
        </pc:sldMkLst>
        <pc:spChg chg="mod ord">
          <ac:chgData name="Goyal, Sarthak" userId="d09a96fa-0988-4ab7-a320-857d08a2be5a" providerId="ADAL" clId="{8E93A465-EDD6-4BDA-AFF4-93F4222A0438}" dt="2023-12-02T04:28:18.257" v="250" actId="700"/>
          <ac:spMkLst>
            <pc:docMk/>
            <pc:sldMk cId="2563123037" sldId="274"/>
            <ac:spMk id="2" creationId="{23F6D5E8-15CF-4755-910B-1B5A1E777357}"/>
          </ac:spMkLst>
        </pc:spChg>
        <pc:spChg chg="add del mod ord">
          <ac:chgData name="Goyal, Sarthak" userId="d09a96fa-0988-4ab7-a320-857d08a2be5a" providerId="ADAL" clId="{8E93A465-EDD6-4BDA-AFF4-93F4222A0438}" dt="2023-12-02T04:28:18.257" v="250" actId="700"/>
          <ac:spMkLst>
            <pc:docMk/>
            <pc:sldMk cId="2563123037" sldId="274"/>
            <ac:spMk id="5" creationId="{1E51E15B-CE80-0517-5903-CF60948D7351}"/>
          </ac:spMkLst>
        </pc:spChg>
        <pc:grpChg chg="del">
          <ac:chgData name="Goyal, Sarthak" userId="d09a96fa-0988-4ab7-a320-857d08a2be5a" providerId="ADAL" clId="{8E93A465-EDD6-4BDA-AFF4-93F4222A0438}" dt="2023-12-02T04:24:41.352" v="58"/>
          <ac:grpSpMkLst>
            <pc:docMk/>
            <pc:sldMk cId="2563123037" sldId="274"/>
            <ac:grpSpMk id="47" creationId="{9D9D6BF1-DFF2-4526-9D13-BF339D8C4163}"/>
          </ac:grpSpMkLst>
        </pc:grpChg>
        <pc:picChg chg="add mod modCrop">
          <ac:chgData name="Goyal, Sarthak" userId="d09a96fa-0988-4ab7-a320-857d08a2be5a" providerId="ADAL" clId="{8E93A465-EDD6-4BDA-AFF4-93F4222A0438}" dt="2023-12-02T04:25:50.036" v="175" actId="14100"/>
          <ac:picMkLst>
            <pc:docMk/>
            <pc:sldMk cId="2563123037" sldId="274"/>
            <ac:picMk id="4" creationId="{98213D84-37FC-6F73-06C3-D4300A78FF7A}"/>
          </ac:picMkLst>
        </pc:picChg>
        <pc:picChg chg="del mod">
          <ac:chgData name="Goyal, Sarthak" userId="d09a96fa-0988-4ab7-a320-857d08a2be5a" providerId="ADAL" clId="{8E93A465-EDD6-4BDA-AFF4-93F4222A0438}" dt="2023-12-02T04:25:11.650" v="105" actId="478"/>
          <ac:picMkLst>
            <pc:docMk/>
            <pc:sldMk cId="2563123037" sldId="274"/>
            <ac:picMk id="15" creationId="{92F423C9-3FEA-471C-A71D-19247F7A9B13}"/>
          </ac:picMkLst>
        </pc:picChg>
      </pc:sldChg>
      <pc:sldChg chg="addSp delSp modSp add mod setBg modAnim delDesignElem chgLayout">
        <pc:chgData name="Goyal, Sarthak" userId="d09a96fa-0988-4ab7-a320-857d08a2be5a" providerId="ADAL" clId="{8E93A465-EDD6-4BDA-AFF4-93F4222A0438}" dt="2023-12-02T04:29:44.778" v="285"/>
        <pc:sldMkLst>
          <pc:docMk/>
          <pc:sldMk cId="2499607385" sldId="275"/>
        </pc:sldMkLst>
        <pc:spChg chg="mod ord">
          <ac:chgData name="Goyal, Sarthak" userId="d09a96fa-0988-4ab7-a320-857d08a2be5a" providerId="ADAL" clId="{8E93A465-EDD6-4BDA-AFF4-93F4222A0438}" dt="2023-12-02T04:28:18.257" v="250" actId="700"/>
          <ac:spMkLst>
            <pc:docMk/>
            <pc:sldMk cId="2499607385" sldId="275"/>
            <ac:spMk id="2" creationId="{23F6D5E8-15CF-4755-910B-1B5A1E777357}"/>
          </ac:spMkLst>
        </pc:spChg>
        <pc:spChg chg="add del mod ord">
          <ac:chgData name="Goyal, Sarthak" userId="d09a96fa-0988-4ab7-a320-857d08a2be5a" providerId="ADAL" clId="{8E93A465-EDD6-4BDA-AFF4-93F4222A0438}" dt="2023-12-02T04:28:18.257" v="250" actId="700"/>
          <ac:spMkLst>
            <pc:docMk/>
            <pc:sldMk cId="2499607385" sldId="275"/>
            <ac:spMk id="5" creationId="{F84404A4-7593-663D-A831-14622EC8175E}"/>
          </ac:spMkLst>
        </pc:spChg>
        <pc:grpChg chg="del">
          <ac:chgData name="Goyal, Sarthak" userId="d09a96fa-0988-4ab7-a320-857d08a2be5a" providerId="ADAL" clId="{8E93A465-EDD6-4BDA-AFF4-93F4222A0438}" dt="2023-12-02T04:24:41.946" v="60"/>
          <ac:grpSpMkLst>
            <pc:docMk/>
            <pc:sldMk cId="2499607385" sldId="275"/>
            <ac:grpSpMk id="47" creationId="{9D9D6BF1-DFF2-4526-9D13-BF339D8C4163}"/>
          </ac:grpSpMkLst>
        </pc:grpChg>
        <pc:picChg chg="add mod modCrop">
          <ac:chgData name="Goyal, Sarthak" userId="d09a96fa-0988-4ab7-a320-857d08a2be5a" providerId="ADAL" clId="{8E93A465-EDD6-4BDA-AFF4-93F4222A0438}" dt="2023-12-02T04:27:40.417" v="248" actId="1037"/>
          <ac:picMkLst>
            <pc:docMk/>
            <pc:sldMk cId="2499607385" sldId="275"/>
            <ac:picMk id="4" creationId="{235DDEA9-AC9E-E56F-8190-8A95BCECB401}"/>
          </ac:picMkLst>
        </pc:picChg>
        <pc:picChg chg="del">
          <ac:chgData name="Goyal, Sarthak" userId="d09a96fa-0988-4ab7-a320-857d08a2be5a" providerId="ADAL" clId="{8E93A465-EDD6-4BDA-AFF4-93F4222A0438}" dt="2023-12-02T04:27:13.490" v="214" actId="478"/>
          <ac:picMkLst>
            <pc:docMk/>
            <pc:sldMk cId="2499607385" sldId="275"/>
            <ac:picMk id="15" creationId="{92F423C9-3FEA-471C-A71D-19247F7A9B13}"/>
          </ac:picMkLst>
        </pc:picChg>
      </pc:sldChg>
      <pc:sldChg chg="del">
        <pc:chgData name="Goyal, Sarthak" userId="d09a96fa-0988-4ab7-a320-857d08a2be5a" providerId="ADAL" clId="{8E93A465-EDD6-4BDA-AFF4-93F4222A0438}" dt="2023-12-02T04:24:35.434" v="54" actId="47"/>
        <pc:sldMkLst>
          <pc:docMk/>
          <pc:sldMk cId="2916836057" sldId="275"/>
        </pc:sldMkLst>
      </pc:sldChg>
      <pc:sldChg chg="del">
        <pc:chgData name="Goyal, Sarthak" userId="d09a96fa-0988-4ab7-a320-857d08a2be5a" providerId="ADAL" clId="{8E93A465-EDD6-4BDA-AFF4-93F4222A0438}" dt="2023-12-02T04:24:37.033" v="55" actId="47"/>
        <pc:sldMkLst>
          <pc:docMk/>
          <pc:sldMk cId="338275877" sldId="276"/>
        </pc:sldMkLst>
      </pc:sldChg>
      <pc:sldChg chg="delSp add del setBg delDesignElem">
        <pc:chgData name="Goyal, Sarthak" userId="d09a96fa-0988-4ab7-a320-857d08a2be5a" providerId="ADAL" clId="{8E93A465-EDD6-4BDA-AFF4-93F4222A0438}" dt="2023-12-02T04:24:58.174" v="79" actId="47"/>
        <pc:sldMkLst>
          <pc:docMk/>
          <pc:sldMk cId="2747346348" sldId="276"/>
        </pc:sldMkLst>
        <pc:grpChg chg="del">
          <ac:chgData name="Goyal, Sarthak" userId="d09a96fa-0988-4ab7-a320-857d08a2be5a" providerId="ADAL" clId="{8E93A465-EDD6-4BDA-AFF4-93F4222A0438}" dt="2023-12-02T04:24:42.555" v="62"/>
          <ac:grpSpMkLst>
            <pc:docMk/>
            <pc:sldMk cId="2747346348" sldId="276"/>
            <ac:grpSpMk id="47" creationId="{9D9D6BF1-DFF2-4526-9D13-BF339D8C4163}"/>
          </ac:grpSpMkLst>
        </pc:grpChg>
      </pc:sldChg>
      <pc:sldChg chg="del">
        <pc:chgData name="Goyal, Sarthak" userId="d09a96fa-0988-4ab7-a320-857d08a2be5a" providerId="ADAL" clId="{8E93A465-EDD6-4BDA-AFF4-93F4222A0438}" dt="2023-12-02T04:24:38.364" v="56" actId="47"/>
        <pc:sldMkLst>
          <pc:docMk/>
          <pc:sldMk cId="1493505108" sldId="277"/>
        </pc:sldMkLst>
      </pc:sldChg>
      <pc:sldChg chg="addSp delSp modSp add mod ord setBg modAnim delDesignElem chgLayout">
        <pc:chgData name="Goyal, Sarthak" userId="d09a96fa-0988-4ab7-a320-857d08a2be5a" providerId="ADAL" clId="{8E93A465-EDD6-4BDA-AFF4-93F4222A0438}" dt="2023-12-02T04:29:48.105" v="286"/>
        <pc:sldMkLst>
          <pc:docMk/>
          <pc:sldMk cId="4073224445" sldId="277"/>
        </pc:sldMkLst>
        <pc:spChg chg="mod ord">
          <ac:chgData name="Goyal, Sarthak" userId="d09a96fa-0988-4ab7-a320-857d08a2be5a" providerId="ADAL" clId="{8E93A465-EDD6-4BDA-AFF4-93F4222A0438}" dt="2023-12-02T04:28:18.257" v="250" actId="700"/>
          <ac:spMkLst>
            <pc:docMk/>
            <pc:sldMk cId="4073224445" sldId="277"/>
            <ac:spMk id="2" creationId="{23F6D5E8-15CF-4755-910B-1B5A1E777357}"/>
          </ac:spMkLst>
        </pc:spChg>
        <pc:spChg chg="add del mod ord">
          <ac:chgData name="Goyal, Sarthak" userId="d09a96fa-0988-4ab7-a320-857d08a2be5a" providerId="ADAL" clId="{8E93A465-EDD6-4BDA-AFF4-93F4222A0438}" dt="2023-12-02T04:28:18.257" v="250" actId="700"/>
          <ac:spMkLst>
            <pc:docMk/>
            <pc:sldMk cId="4073224445" sldId="277"/>
            <ac:spMk id="5" creationId="{7DA820B6-1288-3C0A-3ABC-84AB9AAE15AF}"/>
          </ac:spMkLst>
        </pc:spChg>
        <pc:grpChg chg="del">
          <ac:chgData name="Goyal, Sarthak" userId="d09a96fa-0988-4ab7-a320-857d08a2be5a" providerId="ADAL" clId="{8E93A465-EDD6-4BDA-AFF4-93F4222A0438}" dt="2023-12-02T04:24:43.051" v="64"/>
          <ac:grpSpMkLst>
            <pc:docMk/>
            <pc:sldMk cId="4073224445" sldId="277"/>
            <ac:grpSpMk id="47" creationId="{9D9D6BF1-DFF2-4526-9D13-BF339D8C4163}"/>
          </ac:grpSpMkLst>
        </pc:grpChg>
        <pc:picChg chg="add mod modCrop">
          <ac:chgData name="Goyal, Sarthak" userId="d09a96fa-0988-4ab7-a320-857d08a2be5a" providerId="ADAL" clId="{8E93A465-EDD6-4BDA-AFF4-93F4222A0438}" dt="2023-12-02T04:26:59.928" v="211" actId="1038"/>
          <ac:picMkLst>
            <pc:docMk/>
            <pc:sldMk cId="4073224445" sldId="277"/>
            <ac:picMk id="4" creationId="{8FA54FEC-45B8-4944-ECB8-FC8597B5F470}"/>
          </ac:picMkLst>
        </pc:picChg>
        <pc:picChg chg="del mod">
          <ac:chgData name="Goyal, Sarthak" userId="d09a96fa-0988-4ab7-a320-857d08a2be5a" providerId="ADAL" clId="{8E93A465-EDD6-4BDA-AFF4-93F4222A0438}" dt="2023-12-02T04:26:31.762" v="191" actId="478"/>
          <ac:picMkLst>
            <pc:docMk/>
            <pc:sldMk cId="4073224445" sldId="277"/>
            <ac:picMk id="15" creationId="{92F423C9-3FEA-471C-A71D-19247F7A9B13}"/>
          </ac:picMkLst>
        </pc:picChg>
      </pc:sldChg>
      <pc:sldChg chg="addSp delSp modSp add mod modAnim">
        <pc:chgData name="Goyal, Sarthak" userId="d09a96fa-0988-4ab7-a320-857d08a2be5a" providerId="ADAL" clId="{8E93A465-EDD6-4BDA-AFF4-93F4222A0438}" dt="2023-12-02T04:29:57.108" v="288"/>
        <pc:sldMkLst>
          <pc:docMk/>
          <pc:sldMk cId="3621154740" sldId="278"/>
        </pc:sldMkLst>
        <pc:spChg chg="mod">
          <ac:chgData name="Goyal, Sarthak" userId="d09a96fa-0988-4ab7-a320-857d08a2be5a" providerId="ADAL" clId="{8E93A465-EDD6-4BDA-AFF4-93F4222A0438}" dt="2023-12-02T04:28:31.753" v="259" actId="20577"/>
          <ac:spMkLst>
            <pc:docMk/>
            <pc:sldMk cId="3621154740" sldId="278"/>
            <ac:spMk id="2" creationId="{23F6D5E8-15CF-4755-910B-1B5A1E777357}"/>
          </ac:spMkLst>
        </pc:spChg>
        <pc:picChg chg="del">
          <ac:chgData name="Goyal, Sarthak" userId="d09a96fa-0988-4ab7-a320-857d08a2be5a" providerId="ADAL" clId="{8E93A465-EDD6-4BDA-AFF4-93F4222A0438}" dt="2023-12-02T04:28:35.918" v="260" actId="478"/>
          <ac:picMkLst>
            <pc:docMk/>
            <pc:sldMk cId="3621154740" sldId="278"/>
            <ac:picMk id="4" creationId="{98213D84-37FC-6F73-06C3-D4300A78FF7A}"/>
          </ac:picMkLst>
        </pc:picChg>
        <pc:picChg chg="add mod modCrop">
          <ac:chgData name="Goyal, Sarthak" userId="d09a96fa-0988-4ab7-a320-857d08a2be5a" providerId="ADAL" clId="{8E93A465-EDD6-4BDA-AFF4-93F4222A0438}" dt="2023-12-02T04:29:08.013" v="280" actId="14100"/>
          <ac:picMkLst>
            <pc:docMk/>
            <pc:sldMk cId="3621154740" sldId="278"/>
            <ac:picMk id="5" creationId="{1F61BF32-24E2-DE3A-5F48-FEAC7C7F10FA}"/>
          </ac:picMkLst>
        </pc:picChg>
      </pc:sldChg>
      <pc:sldChg chg="addSp delSp add del ord setBg delDesignElem">
        <pc:chgData name="Goyal, Sarthak" userId="d09a96fa-0988-4ab7-a320-857d08a2be5a" providerId="ADAL" clId="{8E93A465-EDD6-4BDA-AFF4-93F4222A0438}" dt="2023-12-02T04:31:00.615" v="298"/>
        <pc:sldMkLst>
          <pc:docMk/>
          <pc:sldMk cId="99878694" sldId="279"/>
        </pc:sldMkLst>
        <pc:spChg chg="add del">
          <ac:chgData name="Goyal, Sarthak" userId="d09a96fa-0988-4ab7-a320-857d08a2be5a" providerId="ADAL" clId="{8E93A465-EDD6-4BDA-AFF4-93F4222A0438}" dt="2023-12-02T04:31:00.615" v="298"/>
          <ac:spMkLst>
            <pc:docMk/>
            <pc:sldMk cId="99878694" sldId="279"/>
            <ac:spMk id="20" creationId="{310B1DD0-264A-47E3-A16A-C87AFA51E68A}"/>
          </ac:spMkLst>
        </pc:spChg>
        <pc:spChg chg="add del">
          <ac:chgData name="Goyal, Sarthak" userId="d09a96fa-0988-4ab7-a320-857d08a2be5a" providerId="ADAL" clId="{8E93A465-EDD6-4BDA-AFF4-93F4222A0438}" dt="2023-12-02T04:31:00.615" v="298"/>
          <ac:spMkLst>
            <pc:docMk/>
            <pc:sldMk cId="99878694" sldId="279"/>
            <ac:spMk id="22" creationId="{69C1BB7B-F21E-41A2-B30C-D8507B960282}"/>
          </ac:spMkLst>
        </pc:spChg>
        <pc:spChg chg="add del">
          <ac:chgData name="Goyal, Sarthak" userId="d09a96fa-0988-4ab7-a320-857d08a2be5a" providerId="ADAL" clId="{8E93A465-EDD6-4BDA-AFF4-93F4222A0438}" dt="2023-12-02T04:31:00.615" v="298"/>
          <ac:spMkLst>
            <pc:docMk/>
            <pc:sldMk cId="99878694" sldId="279"/>
            <ac:spMk id="24" creationId="{DF6D7DDE-F8A1-4105-9729-F9EB5F81A360}"/>
          </ac:spMkLst>
        </pc:spChg>
      </pc:sldChg>
      <pc:sldChg chg="addSp delSp modSp new mod setBg">
        <pc:chgData name="Goyal, Sarthak" userId="d09a96fa-0988-4ab7-a320-857d08a2be5a" providerId="ADAL" clId="{8E93A465-EDD6-4BDA-AFF4-93F4222A0438}" dt="2023-12-02T04:52:46.856" v="1130" actId="1076"/>
        <pc:sldMkLst>
          <pc:docMk/>
          <pc:sldMk cId="1879327623" sldId="279"/>
        </pc:sldMkLst>
        <pc:spChg chg="mod">
          <ac:chgData name="Goyal, Sarthak" userId="d09a96fa-0988-4ab7-a320-857d08a2be5a" providerId="ADAL" clId="{8E93A465-EDD6-4BDA-AFF4-93F4222A0438}" dt="2023-12-02T04:45:16.737" v="1033" actId="26606"/>
          <ac:spMkLst>
            <pc:docMk/>
            <pc:sldMk cId="1879327623" sldId="279"/>
            <ac:spMk id="2" creationId="{BD99D423-C8F9-0D1A-EF78-2D1010D00FBE}"/>
          </ac:spMkLst>
        </pc:spChg>
        <pc:spChg chg="add del mod">
          <ac:chgData name="Goyal, Sarthak" userId="d09a96fa-0988-4ab7-a320-857d08a2be5a" providerId="ADAL" clId="{8E93A465-EDD6-4BDA-AFF4-93F4222A0438}" dt="2023-12-02T04:42:50.903" v="993" actId="26606"/>
          <ac:spMkLst>
            <pc:docMk/>
            <pc:sldMk cId="1879327623" sldId="279"/>
            <ac:spMk id="3" creationId="{22F25586-E5A4-4C6E-3F8D-0BDBE11622EE}"/>
          </ac:spMkLst>
        </pc:spChg>
        <pc:spChg chg="add del">
          <ac:chgData name="Goyal, Sarthak" userId="d09a96fa-0988-4ab7-a320-857d08a2be5a" providerId="ADAL" clId="{8E93A465-EDD6-4BDA-AFF4-93F4222A0438}" dt="2023-12-02T04:42:50.903" v="993" actId="26606"/>
          <ac:spMkLst>
            <pc:docMk/>
            <pc:sldMk cId="1879327623" sldId="279"/>
            <ac:spMk id="8" creationId="{32812C54-7AEF-4ABB-826E-221F51CB0F30}"/>
          </ac:spMkLst>
        </pc:spChg>
        <pc:spChg chg="add del">
          <ac:chgData name="Goyal, Sarthak" userId="d09a96fa-0988-4ab7-a320-857d08a2be5a" providerId="ADAL" clId="{8E93A465-EDD6-4BDA-AFF4-93F4222A0438}" dt="2023-12-02T04:42:50.903" v="993" actId="26606"/>
          <ac:spMkLst>
            <pc:docMk/>
            <pc:sldMk cId="1879327623" sldId="279"/>
            <ac:spMk id="10" creationId="{891F40E4-8A76-44CF-91EC-907367352626}"/>
          </ac:spMkLst>
        </pc:spChg>
        <pc:spChg chg="add del">
          <ac:chgData name="Goyal, Sarthak" userId="d09a96fa-0988-4ab7-a320-857d08a2be5a" providerId="ADAL" clId="{8E93A465-EDD6-4BDA-AFF4-93F4222A0438}" dt="2023-12-02T04:42:50.903" v="993" actId="26606"/>
          <ac:spMkLst>
            <pc:docMk/>
            <pc:sldMk cId="1879327623" sldId="279"/>
            <ac:spMk id="12" creationId="{72171013-D973-4187-9CF2-EE098EEF8194}"/>
          </ac:spMkLst>
        </pc:spChg>
        <pc:spChg chg="add del">
          <ac:chgData name="Goyal, Sarthak" userId="d09a96fa-0988-4ab7-a320-857d08a2be5a" providerId="ADAL" clId="{8E93A465-EDD6-4BDA-AFF4-93F4222A0438}" dt="2023-12-02T04:42:50.177" v="990" actId="26606"/>
          <ac:spMkLst>
            <pc:docMk/>
            <pc:sldMk cId="1879327623" sldId="279"/>
            <ac:spMk id="16" creationId="{32812C54-7AEF-4ABB-826E-221F51CB0F30}"/>
          </ac:spMkLst>
        </pc:spChg>
        <pc:spChg chg="add del">
          <ac:chgData name="Goyal, Sarthak" userId="d09a96fa-0988-4ab7-a320-857d08a2be5a" providerId="ADAL" clId="{8E93A465-EDD6-4BDA-AFF4-93F4222A0438}" dt="2023-12-02T04:42:50.177" v="990" actId="26606"/>
          <ac:spMkLst>
            <pc:docMk/>
            <pc:sldMk cId="1879327623" sldId="279"/>
            <ac:spMk id="17" creationId="{891F40E4-8A76-44CF-91EC-907367352626}"/>
          </ac:spMkLst>
        </pc:spChg>
        <pc:spChg chg="add del">
          <ac:chgData name="Goyal, Sarthak" userId="d09a96fa-0988-4ab7-a320-857d08a2be5a" providerId="ADAL" clId="{8E93A465-EDD6-4BDA-AFF4-93F4222A0438}" dt="2023-12-02T04:42:50.177" v="990" actId="26606"/>
          <ac:spMkLst>
            <pc:docMk/>
            <pc:sldMk cId="1879327623" sldId="279"/>
            <ac:spMk id="18" creationId="{72171013-D973-4187-9CF2-EE098EEF8194}"/>
          </ac:spMkLst>
        </pc:spChg>
        <pc:spChg chg="add del">
          <ac:chgData name="Goyal, Sarthak" userId="d09a96fa-0988-4ab7-a320-857d08a2be5a" providerId="ADAL" clId="{8E93A465-EDD6-4BDA-AFF4-93F4222A0438}" dt="2023-12-02T04:42:50.866" v="992" actId="26606"/>
          <ac:spMkLst>
            <pc:docMk/>
            <pc:sldMk cId="1879327623" sldId="279"/>
            <ac:spMk id="21" creationId="{32812C54-7AEF-4ABB-826E-221F51CB0F30}"/>
          </ac:spMkLst>
        </pc:spChg>
        <pc:spChg chg="add del">
          <ac:chgData name="Goyal, Sarthak" userId="d09a96fa-0988-4ab7-a320-857d08a2be5a" providerId="ADAL" clId="{8E93A465-EDD6-4BDA-AFF4-93F4222A0438}" dt="2023-12-02T04:42:50.866" v="992" actId="26606"/>
          <ac:spMkLst>
            <pc:docMk/>
            <pc:sldMk cId="1879327623" sldId="279"/>
            <ac:spMk id="22" creationId="{891F40E4-8A76-44CF-91EC-907367352626}"/>
          </ac:spMkLst>
        </pc:spChg>
        <pc:spChg chg="add del">
          <ac:chgData name="Goyal, Sarthak" userId="d09a96fa-0988-4ab7-a320-857d08a2be5a" providerId="ADAL" clId="{8E93A465-EDD6-4BDA-AFF4-93F4222A0438}" dt="2023-12-02T04:42:50.866" v="992" actId="26606"/>
          <ac:spMkLst>
            <pc:docMk/>
            <pc:sldMk cId="1879327623" sldId="279"/>
            <ac:spMk id="23" creationId="{72171013-D973-4187-9CF2-EE098EEF8194}"/>
          </ac:spMkLst>
        </pc:spChg>
        <pc:spChg chg="add del">
          <ac:chgData name="Goyal, Sarthak" userId="d09a96fa-0988-4ab7-a320-857d08a2be5a" providerId="ADAL" clId="{8E93A465-EDD6-4BDA-AFF4-93F4222A0438}" dt="2023-12-02T04:45:16.737" v="1033" actId="26606"/>
          <ac:spMkLst>
            <pc:docMk/>
            <pc:sldMk cId="1879327623" sldId="279"/>
            <ac:spMk id="26" creationId="{32812C54-7AEF-4ABB-826E-221F51CB0F30}"/>
          </ac:spMkLst>
        </pc:spChg>
        <pc:spChg chg="add del">
          <ac:chgData name="Goyal, Sarthak" userId="d09a96fa-0988-4ab7-a320-857d08a2be5a" providerId="ADAL" clId="{8E93A465-EDD6-4BDA-AFF4-93F4222A0438}" dt="2023-12-02T04:45:16.737" v="1033" actId="26606"/>
          <ac:spMkLst>
            <pc:docMk/>
            <pc:sldMk cId="1879327623" sldId="279"/>
            <ac:spMk id="27" creationId="{891F40E4-8A76-44CF-91EC-907367352626}"/>
          </ac:spMkLst>
        </pc:spChg>
        <pc:spChg chg="add del">
          <ac:chgData name="Goyal, Sarthak" userId="d09a96fa-0988-4ab7-a320-857d08a2be5a" providerId="ADAL" clId="{8E93A465-EDD6-4BDA-AFF4-93F4222A0438}" dt="2023-12-02T04:45:16.737" v="1033" actId="26606"/>
          <ac:spMkLst>
            <pc:docMk/>
            <pc:sldMk cId="1879327623" sldId="279"/>
            <ac:spMk id="28" creationId="{72171013-D973-4187-9CF2-EE098EEF8194}"/>
          </ac:spMkLst>
        </pc:spChg>
        <pc:graphicFrameChg chg="add del">
          <ac:chgData name="Goyal, Sarthak" userId="d09a96fa-0988-4ab7-a320-857d08a2be5a" providerId="ADAL" clId="{8E93A465-EDD6-4BDA-AFF4-93F4222A0438}" dt="2023-12-02T04:42:48.380" v="988" actId="26606"/>
          <ac:graphicFrameMkLst>
            <pc:docMk/>
            <pc:sldMk cId="1879327623" sldId="279"/>
            <ac:graphicFrameMk id="14" creationId="{33EA00EB-0CE5-FE7C-A2EB-306491E3FEFF}"/>
          </ac:graphicFrameMkLst>
        </pc:graphicFrameChg>
        <pc:graphicFrameChg chg="add del">
          <ac:chgData name="Goyal, Sarthak" userId="d09a96fa-0988-4ab7-a320-857d08a2be5a" providerId="ADAL" clId="{8E93A465-EDD6-4BDA-AFF4-93F4222A0438}" dt="2023-12-02T04:42:50.177" v="990" actId="26606"/>
          <ac:graphicFrameMkLst>
            <pc:docMk/>
            <pc:sldMk cId="1879327623" sldId="279"/>
            <ac:graphicFrameMk id="19" creationId="{6637B8D5-4A3A-447E-9B18-6C9698399B38}"/>
          </ac:graphicFrameMkLst>
        </pc:graphicFrameChg>
        <pc:graphicFrameChg chg="add del">
          <ac:chgData name="Goyal, Sarthak" userId="d09a96fa-0988-4ab7-a320-857d08a2be5a" providerId="ADAL" clId="{8E93A465-EDD6-4BDA-AFF4-93F4222A0438}" dt="2023-12-02T04:42:50.866" v="992" actId="26606"/>
          <ac:graphicFrameMkLst>
            <pc:docMk/>
            <pc:sldMk cId="1879327623" sldId="279"/>
            <ac:graphicFrameMk id="24" creationId="{117F6C39-B9E8-8177-15F2-43539E61E370}"/>
          </ac:graphicFrameMkLst>
        </pc:graphicFrameChg>
        <pc:graphicFrameChg chg="add mod modGraphic">
          <ac:chgData name="Goyal, Sarthak" userId="d09a96fa-0988-4ab7-a320-857d08a2be5a" providerId="ADAL" clId="{8E93A465-EDD6-4BDA-AFF4-93F4222A0438}" dt="2023-12-02T04:52:46.856" v="1130" actId="1076"/>
          <ac:graphicFrameMkLst>
            <pc:docMk/>
            <pc:sldMk cId="1879327623" sldId="279"/>
            <ac:graphicFrameMk id="29" creationId="{9310612E-3A77-E77F-DCB7-545822AA8F41}"/>
          </ac:graphicFrameMkLst>
        </pc:graphicFrameChg>
      </pc:sldChg>
      <pc:sldChg chg="addSp delSp modSp add mod">
        <pc:chgData name="Goyal, Sarthak" userId="d09a96fa-0988-4ab7-a320-857d08a2be5a" providerId="ADAL" clId="{8E93A465-EDD6-4BDA-AFF4-93F4222A0438}" dt="2023-12-02T04:57:52.831" v="1200" actId="20577"/>
        <pc:sldMkLst>
          <pc:docMk/>
          <pc:sldMk cId="912747855" sldId="280"/>
        </pc:sldMkLst>
        <pc:spChg chg="mod">
          <ac:chgData name="Goyal, Sarthak" userId="d09a96fa-0988-4ab7-a320-857d08a2be5a" providerId="ADAL" clId="{8E93A465-EDD6-4BDA-AFF4-93F4222A0438}" dt="2023-12-02T04:57:52.831" v="1200" actId="20577"/>
          <ac:spMkLst>
            <pc:docMk/>
            <pc:sldMk cId="912747855" sldId="280"/>
            <ac:spMk id="2" creationId="{23F6D5E8-15CF-4755-910B-1B5A1E777357}"/>
          </ac:spMkLst>
        </pc:spChg>
        <pc:picChg chg="del">
          <ac:chgData name="Goyal, Sarthak" userId="d09a96fa-0988-4ab7-a320-857d08a2be5a" providerId="ADAL" clId="{8E93A465-EDD6-4BDA-AFF4-93F4222A0438}" dt="2023-12-02T04:53:38.360" v="1144" actId="478"/>
          <ac:picMkLst>
            <pc:docMk/>
            <pc:sldMk cId="912747855" sldId="280"/>
            <ac:picMk id="4" creationId="{8FA54FEC-45B8-4944-ECB8-FC8597B5F470}"/>
          </ac:picMkLst>
        </pc:picChg>
        <pc:picChg chg="add mod modCrop">
          <ac:chgData name="Goyal, Sarthak" userId="d09a96fa-0988-4ab7-a320-857d08a2be5a" providerId="ADAL" clId="{8E93A465-EDD6-4BDA-AFF4-93F4222A0438}" dt="2023-12-02T04:54:03.534" v="1152" actId="1076"/>
          <ac:picMkLst>
            <pc:docMk/>
            <pc:sldMk cId="912747855" sldId="280"/>
            <ac:picMk id="5" creationId="{96F83457-1626-F20C-E8A4-FED3F235D3D6}"/>
          </ac:picMkLst>
        </pc:picChg>
      </pc:sldChg>
    </pc:docChg>
  </pc:docChgLst>
  <pc:docChgLst>
    <pc:chgData name="Chitlangia, Pratik" userId="S::pratik.chitlangia@sap.com::69d0beb8-791e-4a1c-8dcf-6bfcab822599" providerId="AD" clId="Web-{80CCBF86-8126-F2A5-E425-AD08EE3B4BDA}"/>
    <pc:docChg chg="mod modSld modMainMaster setSldSz">
      <pc:chgData name="Chitlangia, Pratik" userId="S::pratik.chitlangia@sap.com::69d0beb8-791e-4a1c-8dcf-6bfcab822599" providerId="AD" clId="Web-{80CCBF86-8126-F2A5-E425-AD08EE3B4BDA}" dt="2023-12-02T04:21:35.514" v="1"/>
      <pc:docMkLst>
        <pc:docMk/>
      </pc:docMkLst>
      <pc:sldChg chg="modSp">
        <pc:chgData name="Chitlangia, Pratik" userId="S::pratik.chitlangia@sap.com::69d0beb8-791e-4a1c-8dcf-6bfcab822599" providerId="AD" clId="Web-{80CCBF86-8126-F2A5-E425-AD08EE3B4BDA}" dt="2023-12-02T04:21:35.514" v="1"/>
        <pc:sldMkLst>
          <pc:docMk/>
          <pc:sldMk cId="1546580382" sldId="257"/>
        </pc:sldMkLst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546580382" sldId="257"/>
            <ac:spMk id="2" creationId="{A5C93519-6B29-1346-9FCB-0835B80531A4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546580382" sldId="257"/>
            <ac:spMk id="3" creationId="{A3EB0753-F4D0-E7B3-4F99-88BAC09431DA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546580382" sldId="257"/>
            <ac:spMk id="4" creationId="{6E661E49-0788-40C2-A5B6-638ADED71159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546580382" sldId="257"/>
            <ac:spMk id="30" creationId="{310B1DD0-264A-47E3-A16A-C87AFA51E68A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546580382" sldId="257"/>
            <ac:spMk id="32" creationId="{69C1BB7B-F21E-41A2-B30C-D8507B960282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546580382" sldId="257"/>
            <ac:spMk id="34" creationId="{DF6D7DDE-F8A1-4105-9729-F9EB5F81A360}"/>
          </ac:spMkLst>
        </pc:spChg>
        <pc:picChg chg="mod">
          <ac:chgData name="Chitlangia, Pratik" userId="S::pratik.chitlangia@sap.com::69d0beb8-791e-4a1c-8dcf-6bfcab822599" providerId="AD" clId="Web-{80CCBF86-8126-F2A5-E425-AD08EE3B4BDA}" dt="2023-12-02T04:21:35.514" v="1"/>
          <ac:picMkLst>
            <pc:docMk/>
            <pc:sldMk cId="1546580382" sldId="257"/>
            <ac:picMk id="25" creationId="{0461DC49-1338-C24E-A3BB-5919AD12F596}"/>
          </ac:picMkLst>
        </pc:picChg>
      </pc:sldChg>
      <pc:sldChg chg="modSp">
        <pc:chgData name="Chitlangia, Pratik" userId="S::pratik.chitlangia@sap.com::69d0beb8-791e-4a1c-8dcf-6bfcab822599" providerId="AD" clId="Web-{80CCBF86-8126-F2A5-E425-AD08EE3B4BDA}" dt="2023-12-02T04:21:35.514" v="1"/>
        <pc:sldMkLst>
          <pc:docMk/>
          <pc:sldMk cId="107679821" sldId="261"/>
        </pc:sldMkLst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07679821" sldId="261"/>
            <ac:spMk id="2" creationId="{23F6D5E8-15CF-4755-910B-1B5A1E777357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07679821" sldId="261"/>
            <ac:spMk id="90" creationId="{0E807223-DF88-4D6D-970E-08919E5E02EB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07679821" sldId="261"/>
            <ac:spMk id="92" creationId="{83B91B61-BFCA-4647-957E-A8269BE46F39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07679821" sldId="261"/>
            <ac:spMk id="94" creationId="{92D1D7C6-1C89-420C-8D35-483654167118}"/>
          </ac:spMkLst>
        </pc:spChg>
        <pc:graphicFrameChg chg="mod">
          <ac:chgData name="Chitlangia, Pratik" userId="S::pratik.chitlangia@sap.com::69d0beb8-791e-4a1c-8dcf-6bfcab822599" providerId="AD" clId="Web-{80CCBF86-8126-F2A5-E425-AD08EE3B4BDA}" dt="2023-12-02T04:21:35.514" v="1"/>
          <ac:graphicFrameMkLst>
            <pc:docMk/>
            <pc:sldMk cId="107679821" sldId="261"/>
            <ac:graphicFrameMk id="11" creationId="{2C3B66B2-5616-4950-BC4A-AF268B5D77D6}"/>
          </ac:graphicFrameMkLst>
        </pc:graphicFrameChg>
        <pc:picChg chg="mod">
          <ac:chgData name="Chitlangia, Pratik" userId="S::pratik.chitlangia@sap.com::69d0beb8-791e-4a1c-8dcf-6bfcab822599" providerId="AD" clId="Web-{80CCBF86-8126-F2A5-E425-AD08EE3B4BDA}" dt="2023-12-02T04:21:35.514" v="1"/>
          <ac:picMkLst>
            <pc:docMk/>
            <pc:sldMk cId="107679821" sldId="261"/>
            <ac:picMk id="1030" creationId="{7FF0C8FF-47DB-CF94-D8DB-47C087212310}"/>
          </ac:picMkLst>
        </pc:picChg>
      </pc:sldChg>
      <pc:sldChg chg="modSp">
        <pc:chgData name="Chitlangia, Pratik" userId="S::pratik.chitlangia@sap.com::69d0beb8-791e-4a1c-8dcf-6bfcab822599" providerId="AD" clId="Web-{80CCBF86-8126-F2A5-E425-AD08EE3B4BDA}" dt="2023-12-02T04:21:35.514" v="1"/>
        <pc:sldMkLst>
          <pc:docMk/>
          <pc:sldMk cId="844128968" sldId="266"/>
        </pc:sldMkLst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844128968" sldId="266"/>
            <ac:spMk id="2" creationId="{5F3F6C66-D6D7-4A72-9928-967AEA400766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844128968" sldId="266"/>
            <ac:spMk id="22" creationId="{6D043292-708B-4F69-AE72-8FB56C6E8E85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844128968" sldId="266"/>
            <ac:spMk id="24" creationId="{9F01DDB9-C75C-44C2-9331-356EAF9C0578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844128968" sldId="266"/>
            <ac:spMk id="26" creationId="{72C017B3-7B7A-4C5A-A3E9-09EC1428BCA0}"/>
          </ac:spMkLst>
        </pc:spChg>
        <pc:graphicFrameChg chg="mod">
          <ac:chgData name="Chitlangia, Pratik" userId="S::pratik.chitlangia@sap.com::69d0beb8-791e-4a1c-8dcf-6bfcab822599" providerId="AD" clId="Web-{80CCBF86-8126-F2A5-E425-AD08EE3B4BDA}" dt="2023-12-02T04:21:35.514" v="1"/>
          <ac:graphicFrameMkLst>
            <pc:docMk/>
            <pc:sldMk cId="844128968" sldId="266"/>
            <ac:graphicFrameMk id="16" creationId="{331726FD-249E-4EF7-80AF-0F3F058533F5}"/>
          </ac:graphicFrameMkLst>
        </pc:graphicFrameChg>
        <pc:picChg chg="mod">
          <ac:chgData name="Chitlangia, Pratik" userId="S::pratik.chitlangia@sap.com::69d0beb8-791e-4a1c-8dcf-6bfcab822599" providerId="AD" clId="Web-{80CCBF86-8126-F2A5-E425-AD08EE3B4BDA}" dt="2023-12-02T04:21:35.514" v="1"/>
          <ac:picMkLst>
            <pc:docMk/>
            <pc:sldMk cId="844128968" sldId="266"/>
            <ac:picMk id="4" creationId="{2A8AB22A-14EA-F842-BE52-8E0EC555C53F}"/>
          </ac:picMkLst>
        </pc:picChg>
        <pc:picChg chg="mod">
          <ac:chgData name="Chitlangia, Pratik" userId="S::pratik.chitlangia@sap.com::69d0beb8-791e-4a1c-8dcf-6bfcab822599" providerId="AD" clId="Web-{80CCBF86-8126-F2A5-E425-AD08EE3B4BDA}" dt="2023-12-02T04:21:35.514" v="1"/>
          <ac:picMkLst>
            <pc:docMk/>
            <pc:sldMk cId="844128968" sldId="266"/>
            <ac:picMk id="6" creationId="{CB65CD91-F5B7-D446-9C8C-8E7FD1C4D43E}"/>
          </ac:picMkLst>
        </pc:picChg>
        <pc:picChg chg="mod">
          <ac:chgData name="Chitlangia, Pratik" userId="S::pratik.chitlangia@sap.com::69d0beb8-791e-4a1c-8dcf-6bfcab822599" providerId="AD" clId="Web-{80CCBF86-8126-F2A5-E425-AD08EE3B4BDA}" dt="2023-12-02T04:21:35.514" v="1"/>
          <ac:picMkLst>
            <pc:docMk/>
            <pc:sldMk cId="844128968" sldId="266"/>
            <ac:picMk id="8" creationId="{3E07AA5F-8072-9541-85CB-0C9A4C1EBCD5}"/>
          </ac:picMkLst>
        </pc:picChg>
      </pc:sldChg>
      <pc:sldChg chg="modSp">
        <pc:chgData name="Chitlangia, Pratik" userId="S::pratik.chitlangia@sap.com::69d0beb8-791e-4a1c-8dcf-6bfcab822599" providerId="AD" clId="Web-{80CCBF86-8126-F2A5-E425-AD08EE3B4BDA}" dt="2023-12-02T04:21:35.514" v="1"/>
        <pc:sldMkLst>
          <pc:docMk/>
          <pc:sldMk cId="3745136551" sldId="272"/>
        </pc:sldMkLst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3745136551" sldId="272"/>
            <ac:spMk id="2" creationId="{23F6D5E8-15CF-4755-910B-1B5A1E777357}"/>
          </ac:spMkLst>
        </pc:spChg>
        <pc:grpChg chg="mod">
          <ac:chgData name="Chitlangia, Pratik" userId="S::pratik.chitlangia@sap.com::69d0beb8-791e-4a1c-8dcf-6bfcab822599" providerId="AD" clId="Web-{80CCBF86-8126-F2A5-E425-AD08EE3B4BDA}" dt="2023-12-02T04:21:35.514" v="1"/>
          <ac:grpSpMkLst>
            <pc:docMk/>
            <pc:sldMk cId="3745136551" sldId="272"/>
            <ac:grpSpMk id="40" creationId="{9D9D6BF1-DFF2-4526-9D13-BF339D8C4163}"/>
          </ac:grpSpMkLst>
        </pc:grpChg>
        <pc:picChg chg="mod">
          <ac:chgData name="Chitlangia, Pratik" userId="S::pratik.chitlangia@sap.com::69d0beb8-791e-4a1c-8dcf-6bfcab822599" providerId="AD" clId="Web-{80CCBF86-8126-F2A5-E425-AD08EE3B4BDA}" dt="2023-12-02T04:21:35.514" v="1"/>
          <ac:picMkLst>
            <pc:docMk/>
            <pc:sldMk cId="3745136551" sldId="272"/>
            <ac:picMk id="12" creationId="{5BA4A09A-6AF0-EF46-8B4F-A93955FBD3B7}"/>
          </ac:picMkLst>
        </pc:picChg>
      </pc:sldChg>
      <pc:sldChg chg="modSp">
        <pc:chgData name="Chitlangia, Pratik" userId="S::pratik.chitlangia@sap.com::69d0beb8-791e-4a1c-8dcf-6bfcab822599" providerId="AD" clId="Web-{80CCBF86-8126-F2A5-E425-AD08EE3B4BDA}" dt="2023-12-02T04:21:35.514" v="1"/>
        <pc:sldMkLst>
          <pc:docMk/>
          <pc:sldMk cId="1799120912" sldId="273"/>
        </pc:sldMkLst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799120912" sldId="273"/>
            <ac:spMk id="2" creationId="{A5C93519-6B29-1346-9FCB-0835B80531A4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799120912" sldId="273"/>
            <ac:spMk id="3" creationId="{D698B4E1-5F4F-8E4F-97D2-0176CBCC4A51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799120912" sldId="273"/>
            <ac:spMk id="11" creationId="{310B1DD0-264A-47E3-A16A-C87AFA51E68A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799120912" sldId="273"/>
            <ac:spMk id="13" creationId="{69C1BB7B-F21E-41A2-B30C-D8507B960282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799120912" sldId="273"/>
            <ac:spMk id="15" creationId="{DF6D7DDE-F8A1-4105-9729-F9EB5F81A360}"/>
          </ac:spMkLst>
        </pc:spChg>
        <pc:picChg chg="mod">
          <ac:chgData name="Chitlangia, Pratik" userId="S::pratik.chitlangia@sap.com::69d0beb8-791e-4a1c-8dcf-6bfcab822599" providerId="AD" clId="Web-{80CCBF86-8126-F2A5-E425-AD08EE3B4BDA}" dt="2023-12-02T04:21:35.514" v="1"/>
          <ac:picMkLst>
            <pc:docMk/>
            <pc:sldMk cId="1799120912" sldId="273"/>
            <ac:picMk id="6" creationId="{6BE62510-A175-9D47-9EDF-D9FB6C162CE7}"/>
          </ac:picMkLst>
        </pc:picChg>
      </pc:sldChg>
      <pc:sldChg chg="modSp">
        <pc:chgData name="Chitlangia, Pratik" userId="S::pratik.chitlangia@sap.com::69d0beb8-791e-4a1c-8dcf-6bfcab822599" providerId="AD" clId="Web-{80CCBF86-8126-F2A5-E425-AD08EE3B4BDA}" dt="2023-12-02T04:21:35.514" v="1"/>
        <pc:sldMkLst>
          <pc:docMk/>
          <pc:sldMk cId="1697604204" sldId="274"/>
        </pc:sldMkLst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697604204" sldId="274"/>
            <ac:spMk id="2" creationId="{23F6D5E8-15CF-4755-910B-1B5A1E777357}"/>
          </ac:spMkLst>
        </pc:spChg>
        <pc:grpChg chg="mod">
          <ac:chgData name="Chitlangia, Pratik" userId="S::pratik.chitlangia@sap.com::69d0beb8-791e-4a1c-8dcf-6bfcab822599" providerId="AD" clId="Web-{80CCBF86-8126-F2A5-E425-AD08EE3B4BDA}" dt="2023-12-02T04:21:35.514" v="1"/>
          <ac:grpSpMkLst>
            <pc:docMk/>
            <pc:sldMk cId="1697604204" sldId="274"/>
            <ac:grpSpMk id="11" creationId="{9D9D6BF1-DFF2-4526-9D13-BF339D8C4163}"/>
          </ac:grpSpMkLst>
        </pc:grpChg>
        <pc:picChg chg="mod">
          <ac:chgData name="Chitlangia, Pratik" userId="S::pratik.chitlangia@sap.com::69d0beb8-791e-4a1c-8dcf-6bfcab822599" providerId="AD" clId="Web-{80CCBF86-8126-F2A5-E425-AD08EE3B4BDA}" dt="2023-12-02T04:21:35.514" v="1"/>
          <ac:picMkLst>
            <pc:docMk/>
            <pc:sldMk cId="1697604204" sldId="274"/>
            <ac:picMk id="6" creationId="{ACE5DA14-F6BE-B5B7-D63C-666EC4B703E6}"/>
          </ac:picMkLst>
        </pc:picChg>
      </pc:sldChg>
      <pc:sldChg chg="modSp">
        <pc:chgData name="Chitlangia, Pratik" userId="S::pratik.chitlangia@sap.com::69d0beb8-791e-4a1c-8dcf-6bfcab822599" providerId="AD" clId="Web-{80CCBF86-8126-F2A5-E425-AD08EE3B4BDA}" dt="2023-12-02T04:21:35.514" v="1"/>
        <pc:sldMkLst>
          <pc:docMk/>
          <pc:sldMk cId="2916836057" sldId="275"/>
        </pc:sldMkLst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2916836057" sldId="275"/>
            <ac:spMk id="2" creationId="{23F6D5E8-15CF-4755-910B-1B5A1E777357}"/>
          </ac:spMkLst>
        </pc:spChg>
        <pc:grpChg chg="mod">
          <ac:chgData name="Chitlangia, Pratik" userId="S::pratik.chitlangia@sap.com::69d0beb8-791e-4a1c-8dcf-6bfcab822599" providerId="AD" clId="Web-{80CCBF86-8126-F2A5-E425-AD08EE3B4BDA}" dt="2023-12-02T04:21:35.514" v="1"/>
          <ac:grpSpMkLst>
            <pc:docMk/>
            <pc:sldMk cId="2916836057" sldId="275"/>
            <ac:grpSpMk id="9" creationId="{9D9D6BF1-DFF2-4526-9D13-BF339D8C4163}"/>
          </ac:grpSpMkLst>
        </pc:grpChg>
        <pc:picChg chg="mod">
          <ac:chgData name="Chitlangia, Pratik" userId="S::pratik.chitlangia@sap.com::69d0beb8-791e-4a1c-8dcf-6bfcab822599" providerId="AD" clId="Web-{80CCBF86-8126-F2A5-E425-AD08EE3B4BDA}" dt="2023-12-02T04:21:35.514" v="1"/>
          <ac:picMkLst>
            <pc:docMk/>
            <pc:sldMk cId="2916836057" sldId="275"/>
            <ac:picMk id="4" creationId="{2918F19F-C251-31E5-BE4C-A1F826F7B4EF}"/>
          </ac:picMkLst>
        </pc:picChg>
      </pc:sldChg>
      <pc:sldChg chg="modSp">
        <pc:chgData name="Chitlangia, Pratik" userId="S::pratik.chitlangia@sap.com::69d0beb8-791e-4a1c-8dcf-6bfcab822599" providerId="AD" clId="Web-{80CCBF86-8126-F2A5-E425-AD08EE3B4BDA}" dt="2023-12-02T04:21:35.514" v="1"/>
        <pc:sldMkLst>
          <pc:docMk/>
          <pc:sldMk cId="338275877" sldId="276"/>
        </pc:sldMkLst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338275877" sldId="276"/>
            <ac:spMk id="2" creationId="{23F6D5E8-15CF-4755-910B-1B5A1E777357}"/>
          </ac:spMkLst>
        </pc:spChg>
        <pc:grpChg chg="mod">
          <ac:chgData name="Chitlangia, Pratik" userId="S::pratik.chitlangia@sap.com::69d0beb8-791e-4a1c-8dcf-6bfcab822599" providerId="AD" clId="Web-{80CCBF86-8126-F2A5-E425-AD08EE3B4BDA}" dt="2023-12-02T04:21:35.514" v="1"/>
          <ac:grpSpMkLst>
            <pc:docMk/>
            <pc:sldMk cId="338275877" sldId="276"/>
            <ac:grpSpMk id="10" creationId="{9D9D6BF1-DFF2-4526-9D13-BF339D8C4163}"/>
          </ac:grpSpMkLst>
        </pc:grpChg>
        <pc:picChg chg="mod">
          <ac:chgData name="Chitlangia, Pratik" userId="S::pratik.chitlangia@sap.com::69d0beb8-791e-4a1c-8dcf-6bfcab822599" providerId="AD" clId="Web-{80CCBF86-8126-F2A5-E425-AD08EE3B4BDA}" dt="2023-12-02T04:21:35.514" v="1"/>
          <ac:picMkLst>
            <pc:docMk/>
            <pc:sldMk cId="338275877" sldId="276"/>
            <ac:picMk id="5" creationId="{F94D5F29-4CB0-53DC-E3FE-2BFADC41F658}"/>
          </ac:picMkLst>
        </pc:picChg>
      </pc:sldChg>
      <pc:sldChg chg="modSp">
        <pc:chgData name="Chitlangia, Pratik" userId="S::pratik.chitlangia@sap.com::69d0beb8-791e-4a1c-8dcf-6bfcab822599" providerId="AD" clId="Web-{80CCBF86-8126-F2A5-E425-AD08EE3B4BDA}" dt="2023-12-02T04:21:35.514" v="1"/>
        <pc:sldMkLst>
          <pc:docMk/>
          <pc:sldMk cId="1493505108" sldId="277"/>
        </pc:sldMkLst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k cId="1493505108" sldId="277"/>
            <ac:spMk id="2" creationId="{23F6D5E8-15CF-4755-910B-1B5A1E777357}"/>
          </ac:spMkLst>
        </pc:spChg>
        <pc:grpChg chg="mod">
          <ac:chgData name="Chitlangia, Pratik" userId="S::pratik.chitlangia@sap.com::69d0beb8-791e-4a1c-8dcf-6bfcab822599" providerId="AD" clId="Web-{80CCBF86-8126-F2A5-E425-AD08EE3B4BDA}" dt="2023-12-02T04:21:35.514" v="1"/>
          <ac:grpSpMkLst>
            <pc:docMk/>
            <pc:sldMk cId="1493505108" sldId="277"/>
            <ac:grpSpMk id="10" creationId="{9D9D6BF1-DFF2-4526-9D13-BF339D8C4163}"/>
          </ac:grpSpMkLst>
        </pc:grpChg>
        <pc:picChg chg="mod">
          <ac:chgData name="Chitlangia, Pratik" userId="S::pratik.chitlangia@sap.com::69d0beb8-791e-4a1c-8dcf-6bfcab822599" providerId="AD" clId="Web-{80CCBF86-8126-F2A5-E425-AD08EE3B4BDA}" dt="2023-12-02T04:21:35.514" v="1"/>
          <ac:picMkLst>
            <pc:docMk/>
            <pc:sldMk cId="1493505108" sldId="277"/>
            <ac:picMk id="5" creationId="{42617D37-7EDE-CC7F-DA65-128DB4B4A9C7}"/>
          </ac:picMkLst>
        </pc:picChg>
      </pc:sldChg>
      <pc:sldMasterChg chg="modSp modSldLayout">
        <pc:chgData name="Chitlangia, Pratik" userId="S::pratik.chitlangia@sap.com::69d0beb8-791e-4a1c-8dcf-6bfcab822599" providerId="AD" clId="Web-{80CCBF86-8126-F2A5-E425-AD08EE3B4BDA}" dt="2023-12-02T04:21:35.514" v="1"/>
        <pc:sldMasterMkLst>
          <pc:docMk/>
          <pc:sldMasterMk cId="701515608" sldId="2147483660"/>
        </pc:sldMasterMkLst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asterMk cId="701515608" sldId="2147483660"/>
            <ac:spMk id="2" creationId="{00000000-0000-0000-0000-000000000000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asterMk cId="701515608" sldId="2147483660"/>
            <ac:spMk id="3" creationId="{00000000-0000-0000-0000-000000000000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asterMk cId="701515608" sldId="2147483660"/>
            <ac:spMk id="4" creationId="{00000000-0000-0000-0000-000000000000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asterMk cId="701515608" sldId="2147483660"/>
            <ac:spMk id="5" creationId="{00000000-0000-0000-0000-000000000000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asterMk cId="701515608" sldId="2147483660"/>
            <ac:spMk id="6" creationId="{00000000-0000-0000-0000-000000000000}"/>
          </ac:spMkLst>
        </pc:spChg>
        <pc:spChg chg="mod">
          <ac:chgData name="Chitlangia, Pratik" userId="S::pratik.chitlangia@sap.com::69d0beb8-791e-4a1c-8dcf-6bfcab822599" providerId="AD" clId="Web-{80CCBF86-8126-F2A5-E425-AD08EE3B4BDA}" dt="2023-12-02T04:21:35.514" v="1"/>
          <ac:spMkLst>
            <pc:docMk/>
            <pc:sldMasterMk cId="701515608" sldId="2147483660"/>
            <ac:spMk id="9" creationId="{00000000-0000-0000-0000-000000000000}"/>
          </ac:spMkLst>
        </pc:spChg>
        <pc:sldLayoutChg chg="modSp">
          <pc:chgData name="Chitlangia, Pratik" userId="S::pratik.chitlangia@sap.com::69d0beb8-791e-4a1c-8dcf-6bfcab822599" providerId="AD" clId="Web-{80CCBF86-8126-F2A5-E425-AD08EE3B4BDA}" dt="2023-12-02T04:21:35.514" v="1"/>
          <pc:sldLayoutMkLst>
            <pc:docMk/>
            <pc:sldMasterMk cId="701515608" sldId="2147483660"/>
            <pc:sldLayoutMk cId="377962420" sldId="2147483661"/>
          </pc:sldLayoutMkLst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77962420" sldId="2147483661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77962420" sldId="2147483661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77962420" sldId="2147483661"/>
              <ac:spMk id="4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77962420" sldId="2147483661"/>
              <ac:spMk id="5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77962420" sldId="2147483661"/>
              <ac:spMk id="6" creationId="{00000000-0000-0000-0000-000000000000}"/>
            </ac:spMkLst>
          </pc:spChg>
          <pc:grpChg chg="mod">
            <ac:chgData name="Chitlangia, Pratik" userId="S::pratik.chitlangia@sap.com::69d0beb8-791e-4a1c-8dcf-6bfcab822599" providerId="AD" clId="Web-{80CCBF86-8126-F2A5-E425-AD08EE3B4BDA}" dt="2023-12-02T04:21:35.514" v="1"/>
            <ac:grpSpMkLst>
              <pc:docMk/>
              <pc:sldMasterMk cId="701515608" sldId="2147483660"/>
              <pc:sldLayoutMk cId="377962420" sldId="2147483661"/>
              <ac:grpSpMk id="7" creationId="{00000000-0000-0000-0000-000000000000}"/>
            </ac:grpSpMkLst>
          </pc:grpChg>
        </pc:sldLayoutChg>
        <pc:sldLayoutChg chg="modSp">
          <pc:chgData name="Chitlangia, Pratik" userId="S::pratik.chitlangia@sap.com::69d0beb8-791e-4a1c-8dcf-6bfcab822599" providerId="AD" clId="Web-{80CCBF86-8126-F2A5-E425-AD08EE3B4BDA}" dt="2023-12-02T04:21:35.514" v="1"/>
          <pc:sldLayoutMkLst>
            <pc:docMk/>
            <pc:sldMasterMk cId="701515608" sldId="2147483660"/>
            <pc:sldLayoutMk cId="665941903" sldId="2147483663"/>
          </pc:sldLayoutMkLst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665941903" sldId="2147483663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665941903" sldId="2147483663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665941903" sldId="2147483663"/>
              <ac:spMk id="4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665941903" sldId="2147483663"/>
              <ac:spMk id="5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665941903" sldId="2147483663"/>
              <ac:spMk id="6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665941903" sldId="2147483663"/>
              <ac:spMk id="7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80CCBF86-8126-F2A5-E425-AD08EE3B4BDA}" dt="2023-12-02T04:21:35.514" v="1"/>
          <pc:sldLayoutMkLst>
            <pc:docMk/>
            <pc:sldMasterMk cId="701515608" sldId="2147483660"/>
            <pc:sldLayoutMk cId="1332195342" sldId="2147483664"/>
          </pc:sldLayoutMkLst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332195342" sldId="2147483664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332195342" sldId="2147483664"/>
              <ac:spMk id="4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80CCBF86-8126-F2A5-E425-AD08EE3B4BDA}" dt="2023-12-02T04:21:35.514" v="1"/>
          <pc:sldLayoutMkLst>
            <pc:docMk/>
            <pc:sldMasterMk cId="701515608" sldId="2147483660"/>
            <pc:sldLayoutMk cId="1269596979" sldId="2147483665"/>
          </pc:sldLayoutMkLst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269596979" sldId="2147483665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269596979" sldId="2147483665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269596979" sldId="2147483665"/>
              <ac:spMk id="4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269596979" sldId="2147483665"/>
              <ac:spMk id="5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269596979" sldId="2147483665"/>
              <ac:spMk id="6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80CCBF86-8126-F2A5-E425-AD08EE3B4BDA}" dt="2023-12-02T04:21:35.514" v="1"/>
          <pc:sldLayoutMkLst>
            <pc:docMk/>
            <pc:sldMasterMk cId="701515608" sldId="2147483660"/>
            <pc:sldLayoutMk cId="1684512676" sldId="2147483668"/>
          </pc:sldLayoutMkLst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684512676" sldId="2147483668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684512676" sldId="2147483668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684512676" sldId="2147483668"/>
              <ac:spMk id="4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684512676" sldId="2147483668"/>
              <ac:spMk id="5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684512676" sldId="2147483668"/>
              <ac:spMk id="6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684512676" sldId="2147483668"/>
              <ac:spMk id="7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684512676" sldId="2147483668"/>
              <ac:spMk id="8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1684512676" sldId="2147483668"/>
              <ac:spMk id="9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80CCBF86-8126-F2A5-E425-AD08EE3B4BDA}" dt="2023-12-02T04:21:35.514" v="1"/>
          <pc:sldLayoutMkLst>
            <pc:docMk/>
            <pc:sldMasterMk cId="701515608" sldId="2147483660"/>
            <pc:sldLayoutMk cId="3563938618" sldId="2147483669"/>
          </pc:sldLayoutMkLst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563938618" sldId="2147483669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563938618" sldId="2147483669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563938618" sldId="2147483669"/>
              <ac:spMk id="4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563938618" sldId="2147483669"/>
              <ac:spMk id="5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563938618" sldId="2147483669"/>
              <ac:spMk id="6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563938618" sldId="2147483669"/>
              <ac:spMk id="7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563938618" sldId="2147483669"/>
              <ac:spMk id="8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563938618" sldId="2147483669"/>
              <ac:spMk id="9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80CCBF86-8126-F2A5-E425-AD08EE3B4BDA}" dt="2023-12-02T04:21:35.514" v="1"/>
          <pc:sldLayoutMkLst>
            <pc:docMk/>
            <pc:sldMasterMk cId="701515608" sldId="2147483660"/>
            <pc:sldLayoutMk cId="4051425102" sldId="2147483670"/>
          </pc:sldLayoutMkLst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4051425102" sldId="2147483670"/>
              <ac:spMk id="3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80CCBF86-8126-F2A5-E425-AD08EE3B4BDA}" dt="2023-12-02T04:21:35.514" v="1"/>
          <pc:sldLayoutMkLst>
            <pc:docMk/>
            <pc:sldMasterMk cId="701515608" sldId="2147483660"/>
            <pc:sldLayoutMk cId="3845499659" sldId="2147483671"/>
          </pc:sldLayoutMkLst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845499659" sldId="2147483671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80CCBF86-8126-F2A5-E425-AD08EE3B4BDA}" dt="2023-12-02T04:21:35.514" v="1"/>
            <ac:spMkLst>
              <pc:docMk/>
              <pc:sldMasterMk cId="701515608" sldId="2147483660"/>
              <pc:sldLayoutMk cId="3845499659" sldId="2147483671"/>
              <ac:spMk id="3" creationId="{00000000-0000-0000-0000-000000000000}"/>
            </ac:spMkLst>
          </pc:spChg>
        </pc:sldLayoutChg>
      </pc:sldMasterChg>
    </pc:docChg>
  </pc:docChgLst>
  <pc:docChgLst>
    <pc:chgData name="Chitlangia, Pratik" userId="S::pratik.chitlangia@sap.com::69d0beb8-791e-4a1c-8dcf-6bfcab822599" providerId="AD" clId="Web-{E1A6BC6A-30D2-31B2-4A3D-D9C81CDC0BF1}"/>
    <pc:docChg chg="mod modSld modMainMaster setSldSz">
      <pc:chgData name="Chitlangia, Pratik" userId="S::pratik.chitlangia@sap.com::69d0beb8-791e-4a1c-8dcf-6bfcab822599" providerId="AD" clId="Web-{E1A6BC6A-30D2-31B2-4A3D-D9C81CDC0BF1}" dt="2023-12-02T04:24:01.764" v="5" actId="1076"/>
      <pc:docMkLst>
        <pc:docMk/>
      </pc:docMkLst>
      <pc:sldChg chg="modSp">
        <pc:chgData name="Chitlangia, Pratik" userId="S::pratik.chitlangia@sap.com::69d0beb8-791e-4a1c-8dcf-6bfcab822599" providerId="AD" clId="Web-{E1A6BC6A-30D2-31B2-4A3D-D9C81CDC0BF1}" dt="2023-12-02T04:23:35.809" v="3"/>
        <pc:sldMkLst>
          <pc:docMk/>
          <pc:sldMk cId="1546580382" sldId="257"/>
        </pc:sldMkLst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546580382" sldId="257"/>
            <ac:spMk id="2" creationId="{A5C93519-6B29-1346-9FCB-0835B80531A4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546580382" sldId="257"/>
            <ac:spMk id="3" creationId="{A3EB0753-F4D0-E7B3-4F99-88BAC09431DA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546580382" sldId="257"/>
            <ac:spMk id="4" creationId="{6E661E49-0788-40C2-A5B6-638ADED71159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546580382" sldId="257"/>
            <ac:spMk id="30" creationId="{310B1DD0-264A-47E3-A16A-C87AFA51E68A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546580382" sldId="257"/>
            <ac:spMk id="32" creationId="{69C1BB7B-F21E-41A2-B30C-D8507B960282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546580382" sldId="257"/>
            <ac:spMk id="34" creationId="{DF6D7DDE-F8A1-4105-9729-F9EB5F81A360}"/>
          </ac:spMkLst>
        </pc:spChg>
        <pc:picChg chg="mod">
          <ac:chgData name="Chitlangia, Pratik" userId="S::pratik.chitlangia@sap.com::69d0beb8-791e-4a1c-8dcf-6bfcab822599" providerId="AD" clId="Web-{E1A6BC6A-30D2-31B2-4A3D-D9C81CDC0BF1}" dt="2023-12-02T04:23:35.809" v="3"/>
          <ac:picMkLst>
            <pc:docMk/>
            <pc:sldMk cId="1546580382" sldId="257"/>
            <ac:picMk id="25" creationId="{0461DC49-1338-C24E-A3BB-5919AD12F596}"/>
          </ac:picMkLst>
        </pc:picChg>
      </pc:sldChg>
      <pc:sldChg chg="modSp">
        <pc:chgData name="Chitlangia, Pratik" userId="S::pratik.chitlangia@sap.com::69d0beb8-791e-4a1c-8dcf-6bfcab822599" providerId="AD" clId="Web-{E1A6BC6A-30D2-31B2-4A3D-D9C81CDC0BF1}" dt="2023-12-02T04:24:01.764" v="5" actId="1076"/>
        <pc:sldMkLst>
          <pc:docMk/>
          <pc:sldMk cId="107679821" sldId="261"/>
        </pc:sldMkLst>
        <pc:spChg chg="mod">
          <ac:chgData name="Chitlangia, Pratik" userId="S::pratik.chitlangia@sap.com::69d0beb8-791e-4a1c-8dcf-6bfcab822599" providerId="AD" clId="Web-{E1A6BC6A-30D2-31B2-4A3D-D9C81CDC0BF1}" dt="2023-12-02T04:24:01.764" v="5" actId="1076"/>
          <ac:spMkLst>
            <pc:docMk/>
            <pc:sldMk cId="107679821" sldId="261"/>
            <ac:spMk id="2" creationId="{23F6D5E8-15CF-4755-910B-1B5A1E777357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07679821" sldId="261"/>
            <ac:spMk id="90" creationId="{0E807223-DF88-4D6D-970E-08919E5E02EB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07679821" sldId="261"/>
            <ac:spMk id="92" creationId="{83B91B61-BFCA-4647-957E-A8269BE46F39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07679821" sldId="261"/>
            <ac:spMk id="94" creationId="{92D1D7C6-1C89-420C-8D35-483654167118}"/>
          </ac:spMkLst>
        </pc:spChg>
        <pc:graphicFrameChg chg="mod">
          <ac:chgData name="Chitlangia, Pratik" userId="S::pratik.chitlangia@sap.com::69d0beb8-791e-4a1c-8dcf-6bfcab822599" providerId="AD" clId="Web-{E1A6BC6A-30D2-31B2-4A3D-D9C81CDC0BF1}" dt="2023-12-02T04:23:35.809" v="3"/>
          <ac:graphicFrameMkLst>
            <pc:docMk/>
            <pc:sldMk cId="107679821" sldId="261"/>
            <ac:graphicFrameMk id="11" creationId="{2C3B66B2-5616-4950-BC4A-AF268B5D77D6}"/>
          </ac:graphicFrameMkLst>
        </pc:graphicFrameChg>
        <pc:picChg chg="mod">
          <ac:chgData name="Chitlangia, Pratik" userId="S::pratik.chitlangia@sap.com::69d0beb8-791e-4a1c-8dcf-6bfcab822599" providerId="AD" clId="Web-{E1A6BC6A-30D2-31B2-4A3D-D9C81CDC0BF1}" dt="2023-12-02T04:23:35.809" v="3"/>
          <ac:picMkLst>
            <pc:docMk/>
            <pc:sldMk cId="107679821" sldId="261"/>
            <ac:picMk id="1030" creationId="{7FF0C8FF-47DB-CF94-D8DB-47C087212310}"/>
          </ac:picMkLst>
        </pc:picChg>
      </pc:sldChg>
      <pc:sldChg chg="modSp">
        <pc:chgData name="Chitlangia, Pratik" userId="S::pratik.chitlangia@sap.com::69d0beb8-791e-4a1c-8dcf-6bfcab822599" providerId="AD" clId="Web-{E1A6BC6A-30D2-31B2-4A3D-D9C81CDC0BF1}" dt="2023-12-02T04:23:35.809" v="3"/>
        <pc:sldMkLst>
          <pc:docMk/>
          <pc:sldMk cId="844128968" sldId="266"/>
        </pc:sldMkLst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844128968" sldId="266"/>
            <ac:spMk id="2" creationId="{5F3F6C66-D6D7-4A72-9928-967AEA400766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844128968" sldId="266"/>
            <ac:spMk id="22" creationId="{6D043292-708B-4F69-AE72-8FB56C6E8E85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844128968" sldId="266"/>
            <ac:spMk id="24" creationId="{9F01DDB9-C75C-44C2-9331-356EAF9C0578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844128968" sldId="266"/>
            <ac:spMk id="26" creationId="{72C017B3-7B7A-4C5A-A3E9-09EC1428BCA0}"/>
          </ac:spMkLst>
        </pc:spChg>
        <pc:graphicFrameChg chg="mod">
          <ac:chgData name="Chitlangia, Pratik" userId="S::pratik.chitlangia@sap.com::69d0beb8-791e-4a1c-8dcf-6bfcab822599" providerId="AD" clId="Web-{E1A6BC6A-30D2-31B2-4A3D-D9C81CDC0BF1}" dt="2023-12-02T04:23:35.809" v="3"/>
          <ac:graphicFrameMkLst>
            <pc:docMk/>
            <pc:sldMk cId="844128968" sldId="266"/>
            <ac:graphicFrameMk id="16" creationId="{331726FD-249E-4EF7-80AF-0F3F058533F5}"/>
          </ac:graphicFrameMkLst>
        </pc:graphicFrameChg>
        <pc:picChg chg="mod">
          <ac:chgData name="Chitlangia, Pratik" userId="S::pratik.chitlangia@sap.com::69d0beb8-791e-4a1c-8dcf-6bfcab822599" providerId="AD" clId="Web-{E1A6BC6A-30D2-31B2-4A3D-D9C81CDC0BF1}" dt="2023-12-02T04:23:35.809" v="3"/>
          <ac:picMkLst>
            <pc:docMk/>
            <pc:sldMk cId="844128968" sldId="266"/>
            <ac:picMk id="4" creationId="{2A8AB22A-14EA-F842-BE52-8E0EC555C53F}"/>
          </ac:picMkLst>
        </pc:picChg>
        <pc:picChg chg="mod">
          <ac:chgData name="Chitlangia, Pratik" userId="S::pratik.chitlangia@sap.com::69d0beb8-791e-4a1c-8dcf-6bfcab822599" providerId="AD" clId="Web-{E1A6BC6A-30D2-31B2-4A3D-D9C81CDC0BF1}" dt="2023-12-02T04:23:35.809" v="3"/>
          <ac:picMkLst>
            <pc:docMk/>
            <pc:sldMk cId="844128968" sldId="266"/>
            <ac:picMk id="6" creationId="{CB65CD91-F5B7-D446-9C8C-8E7FD1C4D43E}"/>
          </ac:picMkLst>
        </pc:picChg>
        <pc:picChg chg="mod">
          <ac:chgData name="Chitlangia, Pratik" userId="S::pratik.chitlangia@sap.com::69d0beb8-791e-4a1c-8dcf-6bfcab822599" providerId="AD" clId="Web-{E1A6BC6A-30D2-31B2-4A3D-D9C81CDC0BF1}" dt="2023-12-02T04:23:35.809" v="3"/>
          <ac:picMkLst>
            <pc:docMk/>
            <pc:sldMk cId="844128968" sldId="266"/>
            <ac:picMk id="8" creationId="{3E07AA5F-8072-9541-85CB-0C9A4C1EBCD5}"/>
          </ac:picMkLst>
        </pc:picChg>
      </pc:sldChg>
      <pc:sldChg chg="modSp">
        <pc:chgData name="Chitlangia, Pratik" userId="S::pratik.chitlangia@sap.com::69d0beb8-791e-4a1c-8dcf-6bfcab822599" providerId="AD" clId="Web-{E1A6BC6A-30D2-31B2-4A3D-D9C81CDC0BF1}" dt="2023-12-02T04:23:35.809" v="3"/>
        <pc:sldMkLst>
          <pc:docMk/>
          <pc:sldMk cId="3745136551" sldId="272"/>
        </pc:sldMkLst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3745136551" sldId="272"/>
            <ac:spMk id="2" creationId="{23F6D5E8-15CF-4755-910B-1B5A1E777357}"/>
          </ac:spMkLst>
        </pc:spChg>
        <pc:grpChg chg="mod">
          <ac:chgData name="Chitlangia, Pratik" userId="S::pratik.chitlangia@sap.com::69d0beb8-791e-4a1c-8dcf-6bfcab822599" providerId="AD" clId="Web-{E1A6BC6A-30D2-31B2-4A3D-D9C81CDC0BF1}" dt="2023-12-02T04:23:35.809" v="3"/>
          <ac:grpSpMkLst>
            <pc:docMk/>
            <pc:sldMk cId="3745136551" sldId="272"/>
            <ac:grpSpMk id="47" creationId="{9D9D6BF1-DFF2-4526-9D13-BF339D8C4163}"/>
          </ac:grpSpMkLst>
        </pc:grpChg>
        <pc:picChg chg="mod">
          <ac:chgData name="Chitlangia, Pratik" userId="S::pratik.chitlangia@sap.com::69d0beb8-791e-4a1c-8dcf-6bfcab822599" providerId="AD" clId="Web-{E1A6BC6A-30D2-31B2-4A3D-D9C81CDC0BF1}" dt="2023-12-02T04:23:35.809" v="3"/>
          <ac:picMkLst>
            <pc:docMk/>
            <pc:sldMk cId="3745136551" sldId="272"/>
            <ac:picMk id="15" creationId="{92F423C9-3FEA-471C-A71D-19247F7A9B13}"/>
          </ac:picMkLst>
        </pc:picChg>
      </pc:sldChg>
      <pc:sldChg chg="modSp">
        <pc:chgData name="Chitlangia, Pratik" userId="S::pratik.chitlangia@sap.com::69d0beb8-791e-4a1c-8dcf-6bfcab822599" providerId="AD" clId="Web-{E1A6BC6A-30D2-31B2-4A3D-D9C81CDC0BF1}" dt="2023-12-02T04:23:35.809" v="3"/>
        <pc:sldMkLst>
          <pc:docMk/>
          <pc:sldMk cId="1799120912" sldId="273"/>
        </pc:sldMkLst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799120912" sldId="273"/>
            <ac:spMk id="2" creationId="{A5C93519-6B29-1346-9FCB-0835B80531A4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799120912" sldId="273"/>
            <ac:spMk id="3" creationId="{D698B4E1-5F4F-8E4F-97D2-0176CBCC4A51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799120912" sldId="273"/>
            <ac:spMk id="11" creationId="{310B1DD0-264A-47E3-A16A-C87AFA51E68A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799120912" sldId="273"/>
            <ac:spMk id="13" creationId="{69C1BB7B-F21E-41A2-B30C-D8507B960282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799120912" sldId="273"/>
            <ac:spMk id="15" creationId="{DF6D7DDE-F8A1-4105-9729-F9EB5F81A360}"/>
          </ac:spMkLst>
        </pc:spChg>
        <pc:picChg chg="mod">
          <ac:chgData name="Chitlangia, Pratik" userId="S::pratik.chitlangia@sap.com::69d0beb8-791e-4a1c-8dcf-6bfcab822599" providerId="AD" clId="Web-{E1A6BC6A-30D2-31B2-4A3D-D9C81CDC0BF1}" dt="2023-12-02T04:23:35.809" v="3"/>
          <ac:picMkLst>
            <pc:docMk/>
            <pc:sldMk cId="1799120912" sldId="273"/>
            <ac:picMk id="6" creationId="{6BE62510-A175-9D47-9EDF-D9FB6C162CE7}"/>
          </ac:picMkLst>
        </pc:picChg>
      </pc:sldChg>
      <pc:sldChg chg="modSp">
        <pc:chgData name="Chitlangia, Pratik" userId="S::pratik.chitlangia@sap.com::69d0beb8-791e-4a1c-8dcf-6bfcab822599" providerId="AD" clId="Web-{E1A6BC6A-30D2-31B2-4A3D-D9C81CDC0BF1}" dt="2023-12-02T04:23:35.809" v="3"/>
        <pc:sldMkLst>
          <pc:docMk/>
          <pc:sldMk cId="1697604204" sldId="274"/>
        </pc:sldMkLst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697604204" sldId="274"/>
            <ac:spMk id="2" creationId="{23F6D5E8-15CF-4755-910B-1B5A1E777357}"/>
          </ac:spMkLst>
        </pc:spChg>
        <pc:grpChg chg="mod">
          <ac:chgData name="Chitlangia, Pratik" userId="S::pratik.chitlangia@sap.com::69d0beb8-791e-4a1c-8dcf-6bfcab822599" providerId="AD" clId="Web-{E1A6BC6A-30D2-31B2-4A3D-D9C81CDC0BF1}" dt="2023-12-02T04:23:35.809" v="3"/>
          <ac:grpSpMkLst>
            <pc:docMk/>
            <pc:sldMk cId="1697604204" sldId="274"/>
            <ac:grpSpMk id="11" creationId="{9D9D6BF1-DFF2-4526-9D13-BF339D8C4163}"/>
          </ac:grpSpMkLst>
        </pc:grpChg>
        <pc:picChg chg="mod">
          <ac:chgData name="Chitlangia, Pratik" userId="S::pratik.chitlangia@sap.com::69d0beb8-791e-4a1c-8dcf-6bfcab822599" providerId="AD" clId="Web-{E1A6BC6A-30D2-31B2-4A3D-D9C81CDC0BF1}" dt="2023-12-02T04:23:35.809" v="3"/>
          <ac:picMkLst>
            <pc:docMk/>
            <pc:sldMk cId="1697604204" sldId="274"/>
            <ac:picMk id="6" creationId="{ACE5DA14-F6BE-B5B7-D63C-666EC4B703E6}"/>
          </ac:picMkLst>
        </pc:picChg>
      </pc:sldChg>
      <pc:sldChg chg="modSp">
        <pc:chgData name="Chitlangia, Pratik" userId="S::pratik.chitlangia@sap.com::69d0beb8-791e-4a1c-8dcf-6bfcab822599" providerId="AD" clId="Web-{E1A6BC6A-30D2-31B2-4A3D-D9C81CDC0BF1}" dt="2023-12-02T04:23:35.809" v="3"/>
        <pc:sldMkLst>
          <pc:docMk/>
          <pc:sldMk cId="2916836057" sldId="275"/>
        </pc:sldMkLst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2916836057" sldId="275"/>
            <ac:spMk id="2" creationId="{23F6D5E8-15CF-4755-910B-1B5A1E777357}"/>
          </ac:spMkLst>
        </pc:spChg>
        <pc:grpChg chg="mod">
          <ac:chgData name="Chitlangia, Pratik" userId="S::pratik.chitlangia@sap.com::69d0beb8-791e-4a1c-8dcf-6bfcab822599" providerId="AD" clId="Web-{E1A6BC6A-30D2-31B2-4A3D-D9C81CDC0BF1}" dt="2023-12-02T04:23:35.809" v="3"/>
          <ac:grpSpMkLst>
            <pc:docMk/>
            <pc:sldMk cId="2916836057" sldId="275"/>
            <ac:grpSpMk id="9" creationId="{9D9D6BF1-DFF2-4526-9D13-BF339D8C4163}"/>
          </ac:grpSpMkLst>
        </pc:grpChg>
        <pc:picChg chg="mod">
          <ac:chgData name="Chitlangia, Pratik" userId="S::pratik.chitlangia@sap.com::69d0beb8-791e-4a1c-8dcf-6bfcab822599" providerId="AD" clId="Web-{E1A6BC6A-30D2-31B2-4A3D-D9C81CDC0BF1}" dt="2023-12-02T04:23:35.809" v="3"/>
          <ac:picMkLst>
            <pc:docMk/>
            <pc:sldMk cId="2916836057" sldId="275"/>
            <ac:picMk id="4" creationId="{2918F19F-C251-31E5-BE4C-A1F826F7B4EF}"/>
          </ac:picMkLst>
        </pc:picChg>
      </pc:sldChg>
      <pc:sldChg chg="modSp">
        <pc:chgData name="Chitlangia, Pratik" userId="S::pratik.chitlangia@sap.com::69d0beb8-791e-4a1c-8dcf-6bfcab822599" providerId="AD" clId="Web-{E1A6BC6A-30D2-31B2-4A3D-D9C81CDC0BF1}" dt="2023-12-02T04:23:35.809" v="3"/>
        <pc:sldMkLst>
          <pc:docMk/>
          <pc:sldMk cId="338275877" sldId="276"/>
        </pc:sldMkLst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338275877" sldId="276"/>
            <ac:spMk id="2" creationId="{23F6D5E8-15CF-4755-910B-1B5A1E777357}"/>
          </ac:spMkLst>
        </pc:spChg>
        <pc:grpChg chg="mod">
          <ac:chgData name="Chitlangia, Pratik" userId="S::pratik.chitlangia@sap.com::69d0beb8-791e-4a1c-8dcf-6bfcab822599" providerId="AD" clId="Web-{E1A6BC6A-30D2-31B2-4A3D-D9C81CDC0BF1}" dt="2023-12-02T04:23:35.809" v="3"/>
          <ac:grpSpMkLst>
            <pc:docMk/>
            <pc:sldMk cId="338275877" sldId="276"/>
            <ac:grpSpMk id="10" creationId="{9D9D6BF1-DFF2-4526-9D13-BF339D8C4163}"/>
          </ac:grpSpMkLst>
        </pc:grpChg>
        <pc:picChg chg="mod">
          <ac:chgData name="Chitlangia, Pratik" userId="S::pratik.chitlangia@sap.com::69d0beb8-791e-4a1c-8dcf-6bfcab822599" providerId="AD" clId="Web-{E1A6BC6A-30D2-31B2-4A3D-D9C81CDC0BF1}" dt="2023-12-02T04:23:35.809" v="3"/>
          <ac:picMkLst>
            <pc:docMk/>
            <pc:sldMk cId="338275877" sldId="276"/>
            <ac:picMk id="5" creationId="{F94D5F29-4CB0-53DC-E3FE-2BFADC41F658}"/>
          </ac:picMkLst>
        </pc:picChg>
      </pc:sldChg>
      <pc:sldChg chg="modSp">
        <pc:chgData name="Chitlangia, Pratik" userId="S::pratik.chitlangia@sap.com::69d0beb8-791e-4a1c-8dcf-6bfcab822599" providerId="AD" clId="Web-{E1A6BC6A-30D2-31B2-4A3D-D9C81CDC0BF1}" dt="2023-12-02T04:23:35.809" v="3"/>
        <pc:sldMkLst>
          <pc:docMk/>
          <pc:sldMk cId="1493505108" sldId="277"/>
        </pc:sldMkLst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k cId="1493505108" sldId="277"/>
            <ac:spMk id="2" creationId="{23F6D5E8-15CF-4755-910B-1B5A1E777357}"/>
          </ac:spMkLst>
        </pc:spChg>
        <pc:grpChg chg="mod">
          <ac:chgData name="Chitlangia, Pratik" userId="S::pratik.chitlangia@sap.com::69d0beb8-791e-4a1c-8dcf-6bfcab822599" providerId="AD" clId="Web-{E1A6BC6A-30D2-31B2-4A3D-D9C81CDC0BF1}" dt="2023-12-02T04:23:35.809" v="3"/>
          <ac:grpSpMkLst>
            <pc:docMk/>
            <pc:sldMk cId="1493505108" sldId="277"/>
            <ac:grpSpMk id="10" creationId="{9D9D6BF1-DFF2-4526-9D13-BF339D8C4163}"/>
          </ac:grpSpMkLst>
        </pc:grpChg>
        <pc:picChg chg="mod">
          <ac:chgData name="Chitlangia, Pratik" userId="S::pratik.chitlangia@sap.com::69d0beb8-791e-4a1c-8dcf-6bfcab822599" providerId="AD" clId="Web-{E1A6BC6A-30D2-31B2-4A3D-D9C81CDC0BF1}" dt="2023-12-02T04:23:35.809" v="3"/>
          <ac:picMkLst>
            <pc:docMk/>
            <pc:sldMk cId="1493505108" sldId="277"/>
            <ac:picMk id="5" creationId="{42617D37-7EDE-CC7F-DA65-128DB4B4A9C7}"/>
          </ac:picMkLst>
        </pc:picChg>
      </pc:sldChg>
      <pc:sldMasterChg chg="modSp modSldLayout">
        <pc:chgData name="Chitlangia, Pratik" userId="S::pratik.chitlangia@sap.com::69d0beb8-791e-4a1c-8dcf-6bfcab822599" providerId="AD" clId="Web-{E1A6BC6A-30D2-31B2-4A3D-D9C81CDC0BF1}" dt="2023-12-02T04:23:35.809" v="3"/>
        <pc:sldMasterMkLst>
          <pc:docMk/>
          <pc:sldMasterMk cId="701515608" sldId="2147483660"/>
        </pc:sldMasterMkLst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asterMk cId="701515608" sldId="2147483660"/>
            <ac:spMk id="2" creationId="{00000000-0000-0000-0000-000000000000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asterMk cId="701515608" sldId="2147483660"/>
            <ac:spMk id="3" creationId="{00000000-0000-0000-0000-000000000000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asterMk cId="701515608" sldId="2147483660"/>
            <ac:spMk id="4" creationId="{00000000-0000-0000-0000-000000000000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asterMk cId="701515608" sldId="2147483660"/>
            <ac:spMk id="5" creationId="{00000000-0000-0000-0000-000000000000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asterMk cId="701515608" sldId="2147483660"/>
            <ac:spMk id="6" creationId="{00000000-0000-0000-0000-000000000000}"/>
          </ac:spMkLst>
        </pc:spChg>
        <pc:spChg chg="mod">
          <ac:chgData name="Chitlangia, Pratik" userId="S::pratik.chitlangia@sap.com::69d0beb8-791e-4a1c-8dcf-6bfcab822599" providerId="AD" clId="Web-{E1A6BC6A-30D2-31B2-4A3D-D9C81CDC0BF1}" dt="2023-12-02T04:23:35.809" v="3"/>
          <ac:spMkLst>
            <pc:docMk/>
            <pc:sldMasterMk cId="701515608" sldId="2147483660"/>
            <ac:spMk id="9" creationId="{00000000-0000-0000-0000-000000000000}"/>
          </ac:spMkLst>
        </pc:spChg>
        <pc:sldLayoutChg chg="modSp">
          <pc:chgData name="Chitlangia, Pratik" userId="S::pratik.chitlangia@sap.com::69d0beb8-791e-4a1c-8dcf-6bfcab822599" providerId="AD" clId="Web-{E1A6BC6A-30D2-31B2-4A3D-D9C81CDC0BF1}" dt="2023-12-02T04:23:35.809" v="3"/>
          <pc:sldLayoutMkLst>
            <pc:docMk/>
            <pc:sldMasterMk cId="701515608" sldId="2147483660"/>
            <pc:sldLayoutMk cId="377962420" sldId="2147483661"/>
          </pc:sldLayoutMkLst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77962420" sldId="2147483661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77962420" sldId="2147483661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77962420" sldId="2147483661"/>
              <ac:spMk id="4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77962420" sldId="2147483661"/>
              <ac:spMk id="5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77962420" sldId="2147483661"/>
              <ac:spMk id="6" creationId="{00000000-0000-0000-0000-000000000000}"/>
            </ac:spMkLst>
          </pc:spChg>
          <pc:grpChg chg="mod">
            <ac:chgData name="Chitlangia, Pratik" userId="S::pratik.chitlangia@sap.com::69d0beb8-791e-4a1c-8dcf-6bfcab822599" providerId="AD" clId="Web-{E1A6BC6A-30D2-31B2-4A3D-D9C81CDC0BF1}" dt="2023-12-02T04:23:35.809" v="3"/>
            <ac:grpSpMkLst>
              <pc:docMk/>
              <pc:sldMasterMk cId="701515608" sldId="2147483660"/>
              <pc:sldLayoutMk cId="377962420" sldId="2147483661"/>
              <ac:grpSpMk id="7" creationId="{00000000-0000-0000-0000-000000000000}"/>
            </ac:grpSpMkLst>
          </pc:grpChg>
        </pc:sldLayoutChg>
        <pc:sldLayoutChg chg="modSp">
          <pc:chgData name="Chitlangia, Pratik" userId="S::pratik.chitlangia@sap.com::69d0beb8-791e-4a1c-8dcf-6bfcab822599" providerId="AD" clId="Web-{E1A6BC6A-30D2-31B2-4A3D-D9C81CDC0BF1}" dt="2023-12-02T04:23:35.809" v="3"/>
          <pc:sldLayoutMkLst>
            <pc:docMk/>
            <pc:sldMasterMk cId="701515608" sldId="2147483660"/>
            <pc:sldLayoutMk cId="665941903" sldId="2147483663"/>
          </pc:sldLayoutMkLst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665941903" sldId="2147483663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665941903" sldId="2147483663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665941903" sldId="2147483663"/>
              <ac:spMk id="4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665941903" sldId="2147483663"/>
              <ac:spMk id="5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665941903" sldId="2147483663"/>
              <ac:spMk id="6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665941903" sldId="2147483663"/>
              <ac:spMk id="7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E1A6BC6A-30D2-31B2-4A3D-D9C81CDC0BF1}" dt="2023-12-02T04:23:35.809" v="3"/>
          <pc:sldLayoutMkLst>
            <pc:docMk/>
            <pc:sldMasterMk cId="701515608" sldId="2147483660"/>
            <pc:sldLayoutMk cId="1332195342" sldId="2147483664"/>
          </pc:sldLayoutMkLst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332195342" sldId="2147483664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332195342" sldId="2147483664"/>
              <ac:spMk id="4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E1A6BC6A-30D2-31B2-4A3D-D9C81CDC0BF1}" dt="2023-12-02T04:23:35.809" v="3"/>
          <pc:sldLayoutMkLst>
            <pc:docMk/>
            <pc:sldMasterMk cId="701515608" sldId="2147483660"/>
            <pc:sldLayoutMk cId="1269596979" sldId="2147483665"/>
          </pc:sldLayoutMkLst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269596979" sldId="2147483665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269596979" sldId="2147483665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269596979" sldId="2147483665"/>
              <ac:spMk id="4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269596979" sldId="2147483665"/>
              <ac:spMk id="5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269596979" sldId="2147483665"/>
              <ac:spMk id="6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E1A6BC6A-30D2-31B2-4A3D-D9C81CDC0BF1}" dt="2023-12-02T04:23:35.809" v="3"/>
          <pc:sldLayoutMkLst>
            <pc:docMk/>
            <pc:sldMasterMk cId="701515608" sldId="2147483660"/>
            <pc:sldLayoutMk cId="1684512676" sldId="2147483668"/>
          </pc:sldLayoutMkLst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684512676" sldId="2147483668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684512676" sldId="2147483668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684512676" sldId="2147483668"/>
              <ac:spMk id="4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684512676" sldId="2147483668"/>
              <ac:spMk id="5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684512676" sldId="2147483668"/>
              <ac:spMk id="6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684512676" sldId="2147483668"/>
              <ac:spMk id="7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684512676" sldId="2147483668"/>
              <ac:spMk id="8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1684512676" sldId="2147483668"/>
              <ac:spMk id="9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E1A6BC6A-30D2-31B2-4A3D-D9C81CDC0BF1}" dt="2023-12-02T04:23:35.809" v="3"/>
          <pc:sldLayoutMkLst>
            <pc:docMk/>
            <pc:sldMasterMk cId="701515608" sldId="2147483660"/>
            <pc:sldLayoutMk cId="3563938618" sldId="2147483669"/>
          </pc:sldLayoutMkLst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563938618" sldId="2147483669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563938618" sldId="2147483669"/>
              <ac:spMk id="3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563938618" sldId="2147483669"/>
              <ac:spMk id="4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563938618" sldId="2147483669"/>
              <ac:spMk id="5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563938618" sldId="2147483669"/>
              <ac:spMk id="6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563938618" sldId="2147483669"/>
              <ac:spMk id="7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563938618" sldId="2147483669"/>
              <ac:spMk id="8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563938618" sldId="2147483669"/>
              <ac:spMk id="9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E1A6BC6A-30D2-31B2-4A3D-D9C81CDC0BF1}" dt="2023-12-02T04:23:35.809" v="3"/>
          <pc:sldLayoutMkLst>
            <pc:docMk/>
            <pc:sldMasterMk cId="701515608" sldId="2147483660"/>
            <pc:sldLayoutMk cId="4051425102" sldId="2147483670"/>
          </pc:sldLayoutMkLst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4051425102" sldId="2147483670"/>
              <ac:spMk id="3" creationId="{00000000-0000-0000-0000-000000000000}"/>
            </ac:spMkLst>
          </pc:spChg>
        </pc:sldLayoutChg>
        <pc:sldLayoutChg chg="modSp">
          <pc:chgData name="Chitlangia, Pratik" userId="S::pratik.chitlangia@sap.com::69d0beb8-791e-4a1c-8dcf-6bfcab822599" providerId="AD" clId="Web-{E1A6BC6A-30D2-31B2-4A3D-D9C81CDC0BF1}" dt="2023-12-02T04:23:35.809" v="3"/>
          <pc:sldLayoutMkLst>
            <pc:docMk/>
            <pc:sldMasterMk cId="701515608" sldId="2147483660"/>
            <pc:sldLayoutMk cId="3845499659" sldId="2147483671"/>
          </pc:sldLayoutMkLst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845499659" sldId="2147483671"/>
              <ac:spMk id="2" creationId="{00000000-0000-0000-0000-000000000000}"/>
            </ac:spMkLst>
          </pc:spChg>
          <pc:spChg chg="mod">
            <ac:chgData name="Chitlangia, Pratik" userId="S::pratik.chitlangia@sap.com::69d0beb8-791e-4a1c-8dcf-6bfcab822599" providerId="AD" clId="Web-{E1A6BC6A-30D2-31B2-4A3D-D9C81CDC0BF1}" dt="2023-12-02T04:23:35.809" v="3"/>
            <ac:spMkLst>
              <pc:docMk/>
              <pc:sldMasterMk cId="701515608" sldId="2147483660"/>
              <pc:sldLayoutMk cId="3845499659" sldId="2147483671"/>
              <ac:spMk id="3" creationId="{00000000-0000-0000-0000-000000000000}"/>
            </ac:spMkLst>
          </pc:spChg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41CDB9B8-E81E-41E7-AE89-8F6EDFC88D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Destination Recommendations</a:t>
          </a:r>
        </a:p>
      </dgm:t>
    </dgm:pt>
    <dgm:pt modelId="{5D2FF527-BA77-40BE-9414-16FAE46386BB}" type="parTrans" cxnId="{21EB7847-13AE-4881-9090-909F31360F4E}">
      <dgm:prSet/>
      <dgm:spPr/>
      <dgm:t>
        <a:bodyPr/>
        <a:lstStyle/>
        <a:p>
          <a:endParaRPr lang="en-US"/>
        </a:p>
      </dgm:t>
    </dgm:pt>
    <dgm:pt modelId="{BA791450-8D1E-4A6F-B71D-2984D9E245C4}" type="sibTrans" cxnId="{21EB7847-13AE-4881-9090-909F31360F4E}">
      <dgm:prSet/>
      <dgm:spPr/>
      <dgm:t>
        <a:bodyPr/>
        <a:lstStyle/>
        <a:p>
          <a:endParaRPr lang="en-US"/>
        </a:p>
      </dgm:t>
    </dgm:pt>
    <dgm:pt modelId="{4D7D34C7-9466-4514-BF51-7396C17436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Get to know about the locations</a:t>
          </a:r>
        </a:p>
      </dgm:t>
    </dgm:pt>
    <dgm:pt modelId="{37DD6CE0-C2AA-4EB6-9E7D-14AED2127C40}" type="parTrans" cxnId="{7EEBEB1B-497E-4365-84F9-FBB75D7759E5}">
      <dgm:prSet/>
      <dgm:spPr/>
      <dgm:t>
        <a:bodyPr/>
        <a:lstStyle/>
        <a:p>
          <a:endParaRPr lang="en-US"/>
        </a:p>
      </dgm:t>
    </dgm:pt>
    <dgm:pt modelId="{483498F9-A0C2-4668-85AB-D8E6E254F73B}" type="sibTrans" cxnId="{7EEBEB1B-497E-4365-84F9-FBB75D7759E5}">
      <dgm:prSet/>
      <dgm:spPr/>
      <dgm:t>
        <a:bodyPr/>
        <a:lstStyle/>
        <a:p>
          <a:endParaRPr lang="en-US"/>
        </a:p>
      </dgm:t>
    </dgm:pt>
    <dgm:pt modelId="{8E185869-F0D4-43E2-B08A-2F3E83EE98F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Checkout Nearby Hotels</a:t>
          </a:r>
        </a:p>
      </dgm:t>
    </dgm:pt>
    <dgm:pt modelId="{7EE27099-92EA-4EDF-B176-0E355876D272}" type="parTrans" cxnId="{7F970F62-30E3-4F5B-A242-825013BF84A8}">
      <dgm:prSet/>
      <dgm:spPr/>
      <dgm:t>
        <a:bodyPr/>
        <a:lstStyle/>
        <a:p>
          <a:endParaRPr lang="en-US"/>
        </a:p>
      </dgm:t>
    </dgm:pt>
    <dgm:pt modelId="{77D0876E-2BA2-4E28-ADB5-9885FCB7156A}" type="sibTrans" cxnId="{7F970F62-30E3-4F5B-A242-825013BF84A8}">
      <dgm:prSet/>
      <dgm:spPr/>
      <dgm:t>
        <a:bodyPr/>
        <a:lstStyle/>
        <a:p>
          <a:endParaRPr lang="en-US"/>
        </a:p>
      </dgm:t>
    </dgm:pt>
    <dgm:pt modelId="{8B503C51-6B86-41CB-9AEB-BF9E4CB8D65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Make a Wishlist</a:t>
          </a:r>
        </a:p>
      </dgm:t>
    </dgm:pt>
    <dgm:pt modelId="{7E6FEB9F-063A-4036-9DAD-2A8EDBE75097}" type="parTrans" cxnId="{6091477C-2C6E-41F1-B27E-CD377FDCE006}">
      <dgm:prSet/>
      <dgm:spPr/>
      <dgm:t>
        <a:bodyPr/>
        <a:lstStyle/>
        <a:p>
          <a:endParaRPr lang="en-IN"/>
        </a:p>
      </dgm:t>
    </dgm:pt>
    <dgm:pt modelId="{4A3884BD-323A-47F7-8904-C8FCAF04D445}" type="sibTrans" cxnId="{6091477C-2C6E-41F1-B27E-CD377FDCE006}">
      <dgm:prSet/>
      <dgm:spPr/>
      <dgm:t>
        <a:bodyPr/>
        <a:lstStyle/>
        <a:p>
          <a:endParaRPr lang="en-IN"/>
        </a:p>
      </dgm:t>
    </dgm:pt>
    <dgm:pt modelId="{6E9C2A2A-E6E3-4A1E-BEAD-FCDEAC445BB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Decide on a Location</a:t>
          </a:r>
        </a:p>
      </dgm:t>
    </dgm:pt>
    <dgm:pt modelId="{FC6294B0-5FB8-40D8-BF3E-6E4B6F1B8BEF}" type="parTrans" cxnId="{ADD36C26-B7C7-44C3-9093-BBEDE012786C}">
      <dgm:prSet/>
      <dgm:spPr/>
      <dgm:t>
        <a:bodyPr/>
        <a:lstStyle/>
        <a:p>
          <a:endParaRPr lang="en-IN"/>
        </a:p>
      </dgm:t>
    </dgm:pt>
    <dgm:pt modelId="{9D7B7A8F-8398-42F9-9E55-DC204F0D60CF}" type="sibTrans" cxnId="{ADD36C26-B7C7-44C3-9093-BBEDE012786C}">
      <dgm:prSet/>
      <dgm:spPr/>
      <dgm:t>
        <a:bodyPr/>
        <a:lstStyle/>
        <a:p>
          <a:endParaRPr lang="en-IN"/>
        </a:p>
      </dgm:t>
    </dgm:pt>
    <dgm:pt modelId="{C54DDAD1-57E2-410C-AC1B-2D57D298F048}" type="pres">
      <dgm:prSet presAssocID="{7B62DEA7-9DCD-4B2E-9DC5-BE121C266AFD}" presName="root" presStyleCnt="0">
        <dgm:presLayoutVars>
          <dgm:dir/>
          <dgm:resizeHandles val="exact"/>
        </dgm:presLayoutVars>
      </dgm:prSet>
      <dgm:spPr/>
    </dgm:pt>
    <dgm:pt modelId="{9980D35F-2118-4C83-9732-EF5CBBCA6FCA}" type="pres">
      <dgm:prSet presAssocID="{41CDB9B8-E81E-41E7-AE89-8F6EDFC88D92}" presName="compNode" presStyleCnt="0"/>
      <dgm:spPr/>
    </dgm:pt>
    <dgm:pt modelId="{DFE25A03-8A30-40B2-A251-4BE180558007}" type="pres">
      <dgm:prSet presAssocID="{41CDB9B8-E81E-41E7-AE89-8F6EDFC88D92}" presName="bgRect" presStyleLbl="bgShp" presStyleIdx="0" presStyleCnt="5"/>
      <dgm:spPr/>
    </dgm:pt>
    <dgm:pt modelId="{6B154ADC-7C71-49D8-B272-61A29620255E}" type="pres">
      <dgm:prSet presAssocID="{41CDB9B8-E81E-41E7-AE89-8F6EDFC88D92}" presName="iconRect" presStyleLbl="node1" presStyleIdx="0" presStyleCnt="5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C94C9083-F19A-454E-BE10-DDDCEFD0B4A0}" type="pres">
      <dgm:prSet presAssocID="{41CDB9B8-E81E-41E7-AE89-8F6EDFC88D92}" presName="spaceRect" presStyleCnt="0"/>
      <dgm:spPr/>
    </dgm:pt>
    <dgm:pt modelId="{8ABDDEF2-D3EE-48F5-810E-D8B8D64CB1D1}" type="pres">
      <dgm:prSet presAssocID="{41CDB9B8-E81E-41E7-AE89-8F6EDFC88D92}" presName="parTx" presStyleLbl="revTx" presStyleIdx="0" presStyleCnt="5">
        <dgm:presLayoutVars>
          <dgm:chMax val="0"/>
          <dgm:chPref val="0"/>
        </dgm:presLayoutVars>
      </dgm:prSet>
      <dgm:spPr/>
    </dgm:pt>
    <dgm:pt modelId="{F7E222F4-C766-4010-93A0-7F5C3ECC40EC}" type="pres">
      <dgm:prSet presAssocID="{BA791450-8D1E-4A6F-B71D-2984D9E245C4}" presName="sibTrans" presStyleCnt="0"/>
      <dgm:spPr/>
    </dgm:pt>
    <dgm:pt modelId="{87D36025-EDF2-4358-A23A-5EE20443630A}" type="pres">
      <dgm:prSet presAssocID="{4D7D34C7-9466-4514-BF51-7396C17436B5}" presName="compNode" presStyleCnt="0"/>
      <dgm:spPr/>
    </dgm:pt>
    <dgm:pt modelId="{E7329DE9-6CBC-4222-BA02-41C8593CFC1E}" type="pres">
      <dgm:prSet presAssocID="{4D7D34C7-9466-4514-BF51-7396C17436B5}" presName="bgRect" presStyleLbl="bgShp" presStyleIdx="1" presStyleCnt="5"/>
      <dgm:spPr/>
    </dgm:pt>
    <dgm:pt modelId="{1E7A56FE-768E-48F9-ABA8-AAF197C8B2AB}" type="pres">
      <dgm:prSet presAssocID="{4D7D34C7-9466-4514-BF51-7396C17436B5}" presName="iconRect" presStyleLbl="nod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A63FC64D-8217-4E60-AC79-C557D2F90AF3}" type="pres">
      <dgm:prSet presAssocID="{4D7D34C7-9466-4514-BF51-7396C17436B5}" presName="spaceRect" presStyleCnt="0"/>
      <dgm:spPr/>
    </dgm:pt>
    <dgm:pt modelId="{24D6C1C7-45DC-4D9D-8D3C-EF806EEEC836}" type="pres">
      <dgm:prSet presAssocID="{4D7D34C7-9466-4514-BF51-7396C17436B5}" presName="parTx" presStyleLbl="revTx" presStyleIdx="1" presStyleCnt="5">
        <dgm:presLayoutVars>
          <dgm:chMax val="0"/>
          <dgm:chPref val="0"/>
        </dgm:presLayoutVars>
      </dgm:prSet>
      <dgm:spPr/>
    </dgm:pt>
    <dgm:pt modelId="{950A0348-0898-470C-8DF1-782CE8070D06}" type="pres">
      <dgm:prSet presAssocID="{483498F9-A0C2-4668-85AB-D8E6E254F73B}" presName="sibTrans" presStyleCnt="0"/>
      <dgm:spPr/>
    </dgm:pt>
    <dgm:pt modelId="{5BA72955-14D6-4C23-834A-8B9DFD4B40E9}" type="pres">
      <dgm:prSet presAssocID="{8B503C51-6B86-41CB-9AEB-BF9E4CB8D65D}" presName="compNode" presStyleCnt="0"/>
      <dgm:spPr/>
    </dgm:pt>
    <dgm:pt modelId="{A9B00AB4-DC7B-4A01-836D-81753966E17F}" type="pres">
      <dgm:prSet presAssocID="{8B503C51-6B86-41CB-9AEB-BF9E4CB8D65D}" presName="bgRect" presStyleLbl="bgShp" presStyleIdx="2" presStyleCnt="5"/>
      <dgm:spPr/>
    </dgm:pt>
    <dgm:pt modelId="{F513C8D2-1A8E-4099-A111-BE98C980D38E}" type="pres">
      <dgm:prSet presAssocID="{8B503C51-6B86-41CB-9AEB-BF9E4CB8D65D}" presName="iconRect" presStyleLbl="nod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5649148E-9A85-4190-AFC2-7A720299443B}" type="pres">
      <dgm:prSet presAssocID="{8B503C51-6B86-41CB-9AEB-BF9E4CB8D65D}" presName="spaceRect" presStyleCnt="0"/>
      <dgm:spPr/>
    </dgm:pt>
    <dgm:pt modelId="{97B37937-3499-4D3D-B3C5-BDBAF7C873A1}" type="pres">
      <dgm:prSet presAssocID="{8B503C51-6B86-41CB-9AEB-BF9E4CB8D65D}" presName="parTx" presStyleLbl="revTx" presStyleIdx="2" presStyleCnt="5">
        <dgm:presLayoutVars>
          <dgm:chMax val="0"/>
          <dgm:chPref val="0"/>
        </dgm:presLayoutVars>
      </dgm:prSet>
      <dgm:spPr/>
    </dgm:pt>
    <dgm:pt modelId="{A5233332-5FF8-42CB-9C98-AE506B54FE61}" type="pres">
      <dgm:prSet presAssocID="{4A3884BD-323A-47F7-8904-C8FCAF04D445}" presName="sibTrans" presStyleCnt="0"/>
      <dgm:spPr/>
    </dgm:pt>
    <dgm:pt modelId="{02DBEA77-C4FA-4163-88D1-D6B72205D221}" type="pres">
      <dgm:prSet presAssocID="{8E185869-F0D4-43E2-B08A-2F3E83EE98F3}" presName="compNode" presStyleCnt="0"/>
      <dgm:spPr/>
    </dgm:pt>
    <dgm:pt modelId="{625AEBC4-C6DD-430A-8F95-BBF226EF4AB3}" type="pres">
      <dgm:prSet presAssocID="{8E185869-F0D4-43E2-B08A-2F3E83EE98F3}" presName="bgRect" presStyleLbl="bgShp" presStyleIdx="3" presStyleCnt="5"/>
      <dgm:spPr/>
    </dgm:pt>
    <dgm:pt modelId="{9EC1BAA1-CEB2-4B9D-A637-07137D038F05}" type="pres">
      <dgm:prSet presAssocID="{8E185869-F0D4-43E2-B08A-2F3E83EE98F3}" presName="iconRect" presStyleLbl="node1" presStyleIdx="3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0E4092B3-0527-4E96-B2A5-2B7CA6F4A4FC}" type="pres">
      <dgm:prSet presAssocID="{8E185869-F0D4-43E2-B08A-2F3E83EE98F3}" presName="spaceRect" presStyleCnt="0"/>
      <dgm:spPr/>
    </dgm:pt>
    <dgm:pt modelId="{DEB2A193-A1DC-4B26-848A-CC858F8E32AC}" type="pres">
      <dgm:prSet presAssocID="{8E185869-F0D4-43E2-B08A-2F3E83EE98F3}" presName="parTx" presStyleLbl="revTx" presStyleIdx="3" presStyleCnt="5">
        <dgm:presLayoutVars>
          <dgm:chMax val="0"/>
          <dgm:chPref val="0"/>
        </dgm:presLayoutVars>
      </dgm:prSet>
      <dgm:spPr/>
    </dgm:pt>
    <dgm:pt modelId="{FDF8DF47-B130-4AAD-92E7-90979A27B2C7}" type="pres">
      <dgm:prSet presAssocID="{77D0876E-2BA2-4E28-ADB5-9885FCB7156A}" presName="sibTrans" presStyleCnt="0"/>
      <dgm:spPr/>
    </dgm:pt>
    <dgm:pt modelId="{1935BDC4-3FC3-48EE-A812-787B3CB098C1}" type="pres">
      <dgm:prSet presAssocID="{6E9C2A2A-E6E3-4A1E-BEAD-FCDEAC445BBC}" presName="compNode" presStyleCnt="0"/>
      <dgm:spPr/>
    </dgm:pt>
    <dgm:pt modelId="{308B7D23-5389-498B-B3FF-8FC8B58BDD5C}" type="pres">
      <dgm:prSet presAssocID="{6E9C2A2A-E6E3-4A1E-BEAD-FCDEAC445BBC}" presName="bgRect" presStyleLbl="bgShp" presStyleIdx="4" presStyleCnt="5"/>
      <dgm:spPr/>
    </dgm:pt>
    <dgm:pt modelId="{8A6DF934-14C6-45E5-8595-292A25FC34BF}" type="pres">
      <dgm:prSet presAssocID="{6E9C2A2A-E6E3-4A1E-BEAD-FCDEAC445BBC}" presName="iconRect" presStyleLbl="nod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6B1313B7-0202-4967-8B27-6CD13315CFFF}" type="pres">
      <dgm:prSet presAssocID="{6E9C2A2A-E6E3-4A1E-BEAD-FCDEAC445BBC}" presName="spaceRect" presStyleCnt="0"/>
      <dgm:spPr/>
    </dgm:pt>
    <dgm:pt modelId="{32DF14A5-AA51-4C89-A07E-608C1C32BC85}" type="pres">
      <dgm:prSet presAssocID="{6E9C2A2A-E6E3-4A1E-BEAD-FCDEAC445BBC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ADD36C26-B7C7-44C3-9093-BBEDE012786C}" srcId="{7B62DEA7-9DCD-4B2E-9DC5-BE121C266AFD}" destId="{6E9C2A2A-E6E3-4A1E-BEAD-FCDEAC445BBC}" srcOrd="4" destOrd="0" parTransId="{FC6294B0-5FB8-40D8-BF3E-6E4B6F1B8BEF}" sibTransId="{9D7B7A8F-8398-42F9-9E55-DC204F0D60CF}"/>
    <dgm:cxn modelId="{FD7AD83B-7876-49C4-96DE-C0E479028947}" type="presOf" srcId="{41CDB9B8-E81E-41E7-AE89-8F6EDFC88D92}" destId="{8ABDDEF2-D3EE-48F5-810E-D8B8D64CB1D1}" srcOrd="0" destOrd="0" presId="urn:microsoft.com/office/officeart/2018/2/layout/IconVerticalSolidList"/>
    <dgm:cxn modelId="{7F970F62-30E3-4F5B-A242-825013BF84A8}" srcId="{7B62DEA7-9DCD-4B2E-9DC5-BE121C266AFD}" destId="{8E185869-F0D4-43E2-B08A-2F3E83EE98F3}" srcOrd="3" destOrd="0" parTransId="{7EE27099-92EA-4EDF-B176-0E355876D272}" sibTransId="{77D0876E-2BA2-4E28-ADB5-9885FCB7156A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6091477C-2C6E-41F1-B27E-CD377FDCE006}" srcId="{7B62DEA7-9DCD-4B2E-9DC5-BE121C266AFD}" destId="{8B503C51-6B86-41CB-9AEB-BF9E4CB8D65D}" srcOrd="2" destOrd="0" parTransId="{7E6FEB9F-063A-4036-9DAD-2A8EDBE75097}" sibTransId="{4A3884BD-323A-47F7-8904-C8FCAF04D445}"/>
    <dgm:cxn modelId="{7451CF7E-1938-4945-AD2A-9AF80875F17A}" type="presOf" srcId="{6E9C2A2A-E6E3-4A1E-BEAD-FCDEAC445BBC}" destId="{32DF14A5-AA51-4C89-A07E-608C1C32BC85}" srcOrd="0" destOrd="0" presId="urn:microsoft.com/office/officeart/2018/2/layout/IconVerticalSolidList"/>
    <dgm:cxn modelId="{5FAFAD8F-212B-47DB-A6FA-FEE7B0A22CC7}" type="presOf" srcId="{8B503C51-6B86-41CB-9AEB-BF9E4CB8D65D}" destId="{97B37937-3499-4D3D-B3C5-BDBAF7C873A1}" srcOrd="0" destOrd="0" presId="urn:microsoft.com/office/officeart/2018/2/layout/IconVerticalSolidList"/>
    <dgm:cxn modelId="{15E4859A-6FE7-4F93-9F13-B5B64ACFADF4}" type="presOf" srcId="{7B62DEA7-9DCD-4B2E-9DC5-BE121C266AFD}" destId="{C54DDAD1-57E2-410C-AC1B-2D57D298F048}" srcOrd="0" destOrd="0" presId="urn:microsoft.com/office/officeart/2018/2/layout/IconVerticalSolidList"/>
    <dgm:cxn modelId="{F9FCBEAA-6B8B-4272-96AC-743648D41B7F}" type="presOf" srcId="{4D7D34C7-9466-4514-BF51-7396C17436B5}" destId="{24D6C1C7-45DC-4D9D-8D3C-EF806EEEC836}" srcOrd="0" destOrd="0" presId="urn:microsoft.com/office/officeart/2018/2/layout/IconVerticalSolidList"/>
    <dgm:cxn modelId="{111667AB-D41A-4BAE-93F5-9664017E161D}" type="presOf" srcId="{8E185869-F0D4-43E2-B08A-2F3E83EE98F3}" destId="{DEB2A193-A1DC-4B26-848A-CC858F8E32AC}" srcOrd="0" destOrd="0" presId="urn:microsoft.com/office/officeart/2018/2/layout/IconVerticalSolidList"/>
    <dgm:cxn modelId="{FF46BE6D-2690-405B-A4B2-83A12542E6CE}" type="presParOf" srcId="{C54DDAD1-57E2-410C-AC1B-2D57D298F048}" destId="{9980D35F-2118-4C83-9732-EF5CBBCA6FCA}" srcOrd="0" destOrd="0" presId="urn:microsoft.com/office/officeart/2018/2/layout/IconVerticalSolidList"/>
    <dgm:cxn modelId="{E67405C6-58A6-4BD1-87AC-010D9EF340BF}" type="presParOf" srcId="{9980D35F-2118-4C83-9732-EF5CBBCA6FCA}" destId="{DFE25A03-8A30-40B2-A251-4BE180558007}" srcOrd="0" destOrd="0" presId="urn:microsoft.com/office/officeart/2018/2/layout/IconVerticalSolidList"/>
    <dgm:cxn modelId="{244E9B3D-250F-4D1D-9284-2349C5E4EF7F}" type="presParOf" srcId="{9980D35F-2118-4C83-9732-EF5CBBCA6FCA}" destId="{6B154ADC-7C71-49D8-B272-61A29620255E}" srcOrd="1" destOrd="0" presId="urn:microsoft.com/office/officeart/2018/2/layout/IconVerticalSolidList"/>
    <dgm:cxn modelId="{FF0506F1-1B9E-47E3-AF0A-DDBF9B31D0EE}" type="presParOf" srcId="{9980D35F-2118-4C83-9732-EF5CBBCA6FCA}" destId="{C94C9083-F19A-454E-BE10-DDDCEFD0B4A0}" srcOrd="2" destOrd="0" presId="urn:microsoft.com/office/officeart/2018/2/layout/IconVerticalSolidList"/>
    <dgm:cxn modelId="{C7239360-C14C-4642-B728-CA1056795C7D}" type="presParOf" srcId="{9980D35F-2118-4C83-9732-EF5CBBCA6FCA}" destId="{8ABDDEF2-D3EE-48F5-810E-D8B8D64CB1D1}" srcOrd="3" destOrd="0" presId="urn:microsoft.com/office/officeart/2018/2/layout/IconVerticalSolidList"/>
    <dgm:cxn modelId="{6F3279CE-8917-4EF1-A234-27FC6C39FDF6}" type="presParOf" srcId="{C54DDAD1-57E2-410C-AC1B-2D57D298F048}" destId="{F7E222F4-C766-4010-93A0-7F5C3ECC40EC}" srcOrd="1" destOrd="0" presId="urn:microsoft.com/office/officeart/2018/2/layout/IconVerticalSolidList"/>
    <dgm:cxn modelId="{37DAB135-C11D-43AA-B6D6-3BCCFB0C64EF}" type="presParOf" srcId="{C54DDAD1-57E2-410C-AC1B-2D57D298F048}" destId="{87D36025-EDF2-4358-A23A-5EE20443630A}" srcOrd="2" destOrd="0" presId="urn:microsoft.com/office/officeart/2018/2/layout/IconVerticalSolidList"/>
    <dgm:cxn modelId="{87BC9BD5-3469-4707-96C3-150ED01591D8}" type="presParOf" srcId="{87D36025-EDF2-4358-A23A-5EE20443630A}" destId="{E7329DE9-6CBC-4222-BA02-41C8593CFC1E}" srcOrd="0" destOrd="0" presId="urn:microsoft.com/office/officeart/2018/2/layout/IconVerticalSolidList"/>
    <dgm:cxn modelId="{5C091AE1-02CD-4182-B483-D3F3220B80F1}" type="presParOf" srcId="{87D36025-EDF2-4358-A23A-5EE20443630A}" destId="{1E7A56FE-768E-48F9-ABA8-AAF197C8B2AB}" srcOrd="1" destOrd="0" presId="urn:microsoft.com/office/officeart/2018/2/layout/IconVerticalSolidList"/>
    <dgm:cxn modelId="{9652C9A7-CAA5-4654-8165-06B5CEA6D2D3}" type="presParOf" srcId="{87D36025-EDF2-4358-A23A-5EE20443630A}" destId="{A63FC64D-8217-4E60-AC79-C557D2F90AF3}" srcOrd="2" destOrd="0" presId="urn:microsoft.com/office/officeart/2018/2/layout/IconVerticalSolidList"/>
    <dgm:cxn modelId="{C508AD7D-D52C-49D0-AC01-018F430387B6}" type="presParOf" srcId="{87D36025-EDF2-4358-A23A-5EE20443630A}" destId="{24D6C1C7-45DC-4D9D-8D3C-EF806EEEC836}" srcOrd="3" destOrd="0" presId="urn:microsoft.com/office/officeart/2018/2/layout/IconVerticalSolidList"/>
    <dgm:cxn modelId="{AAC131DC-5FF1-46BB-9F2B-AB5E92C6621C}" type="presParOf" srcId="{C54DDAD1-57E2-410C-AC1B-2D57D298F048}" destId="{950A0348-0898-470C-8DF1-782CE8070D06}" srcOrd="3" destOrd="0" presId="urn:microsoft.com/office/officeart/2018/2/layout/IconVerticalSolidList"/>
    <dgm:cxn modelId="{DA0A3620-9399-43C9-AADE-9612D2225C76}" type="presParOf" srcId="{C54DDAD1-57E2-410C-AC1B-2D57D298F048}" destId="{5BA72955-14D6-4C23-834A-8B9DFD4B40E9}" srcOrd="4" destOrd="0" presId="urn:microsoft.com/office/officeart/2018/2/layout/IconVerticalSolidList"/>
    <dgm:cxn modelId="{0A5E9E1B-5FDE-42A3-9339-62158D8F1B49}" type="presParOf" srcId="{5BA72955-14D6-4C23-834A-8B9DFD4B40E9}" destId="{A9B00AB4-DC7B-4A01-836D-81753966E17F}" srcOrd="0" destOrd="0" presId="urn:microsoft.com/office/officeart/2018/2/layout/IconVerticalSolidList"/>
    <dgm:cxn modelId="{853EC30F-1B3F-4B65-A3FB-49932FB2F97F}" type="presParOf" srcId="{5BA72955-14D6-4C23-834A-8B9DFD4B40E9}" destId="{F513C8D2-1A8E-4099-A111-BE98C980D38E}" srcOrd="1" destOrd="0" presId="urn:microsoft.com/office/officeart/2018/2/layout/IconVerticalSolidList"/>
    <dgm:cxn modelId="{DB5ED36C-8C40-4684-9409-BFE722635514}" type="presParOf" srcId="{5BA72955-14D6-4C23-834A-8B9DFD4B40E9}" destId="{5649148E-9A85-4190-AFC2-7A720299443B}" srcOrd="2" destOrd="0" presId="urn:microsoft.com/office/officeart/2018/2/layout/IconVerticalSolidList"/>
    <dgm:cxn modelId="{720471B7-287E-4BB4-A068-1D5CACE346EE}" type="presParOf" srcId="{5BA72955-14D6-4C23-834A-8B9DFD4B40E9}" destId="{97B37937-3499-4D3D-B3C5-BDBAF7C873A1}" srcOrd="3" destOrd="0" presId="urn:microsoft.com/office/officeart/2018/2/layout/IconVerticalSolidList"/>
    <dgm:cxn modelId="{739C3385-8CC0-4AAF-940E-56FBFE7C4BBB}" type="presParOf" srcId="{C54DDAD1-57E2-410C-AC1B-2D57D298F048}" destId="{A5233332-5FF8-42CB-9C98-AE506B54FE61}" srcOrd="5" destOrd="0" presId="urn:microsoft.com/office/officeart/2018/2/layout/IconVerticalSolidList"/>
    <dgm:cxn modelId="{7B6FC3DD-B1BB-47D6-AB8F-BF484D592FC7}" type="presParOf" srcId="{C54DDAD1-57E2-410C-AC1B-2D57D298F048}" destId="{02DBEA77-C4FA-4163-88D1-D6B72205D221}" srcOrd="6" destOrd="0" presId="urn:microsoft.com/office/officeart/2018/2/layout/IconVerticalSolidList"/>
    <dgm:cxn modelId="{34E7FC5C-21A3-4CEB-B75F-1CB6D391A346}" type="presParOf" srcId="{02DBEA77-C4FA-4163-88D1-D6B72205D221}" destId="{625AEBC4-C6DD-430A-8F95-BBF226EF4AB3}" srcOrd="0" destOrd="0" presId="urn:microsoft.com/office/officeart/2018/2/layout/IconVerticalSolidList"/>
    <dgm:cxn modelId="{426A1151-6796-4DFD-B229-4EDCBA3357E5}" type="presParOf" srcId="{02DBEA77-C4FA-4163-88D1-D6B72205D221}" destId="{9EC1BAA1-CEB2-4B9D-A637-07137D038F05}" srcOrd="1" destOrd="0" presId="urn:microsoft.com/office/officeart/2018/2/layout/IconVerticalSolidList"/>
    <dgm:cxn modelId="{3B98EEC3-0427-4C71-B4DB-84ED1B805665}" type="presParOf" srcId="{02DBEA77-C4FA-4163-88D1-D6B72205D221}" destId="{0E4092B3-0527-4E96-B2A5-2B7CA6F4A4FC}" srcOrd="2" destOrd="0" presId="urn:microsoft.com/office/officeart/2018/2/layout/IconVerticalSolidList"/>
    <dgm:cxn modelId="{D4B1EBBD-185E-4D68-A0AA-3E0148E57A22}" type="presParOf" srcId="{02DBEA77-C4FA-4163-88D1-D6B72205D221}" destId="{DEB2A193-A1DC-4B26-848A-CC858F8E32AC}" srcOrd="3" destOrd="0" presId="urn:microsoft.com/office/officeart/2018/2/layout/IconVerticalSolidList"/>
    <dgm:cxn modelId="{D69663F0-246A-4A0D-A0B3-67AF3261F3AE}" type="presParOf" srcId="{C54DDAD1-57E2-410C-AC1B-2D57D298F048}" destId="{FDF8DF47-B130-4AAD-92E7-90979A27B2C7}" srcOrd="7" destOrd="0" presId="urn:microsoft.com/office/officeart/2018/2/layout/IconVerticalSolidList"/>
    <dgm:cxn modelId="{2F40BC26-7A0E-43C5-811E-A4FEBECB57D6}" type="presParOf" srcId="{C54DDAD1-57E2-410C-AC1B-2D57D298F048}" destId="{1935BDC4-3FC3-48EE-A812-787B3CB098C1}" srcOrd="8" destOrd="0" presId="urn:microsoft.com/office/officeart/2018/2/layout/IconVerticalSolidList"/>
    <dgm:cxn modelId="{F7BAFB02-6946-4AB8-BCCC-58291A6B1A0D}" type="presParOf" srcId="{1935BDC4-3FC3-48EE-A812-787B3CB098C1}" destId="{308B7D23-5389-498B-B3FF-8FC8B58BDD5C}" srcOrd="0" destOrd="0" presId="urn:microsoft.com/office/officeart/2018/2/layout/IconVerticalSolidList"/>
    <dgm:cxn modelId="{E9CC885F-FFF9-4E93-BE07-6F8427FEB725}" type="presParOf" srcId="{1935BDC4-3FC3-48EE-A812-787B3CB098C1}" destId="{8A6DF934-14C6-45E5-8595-292A25FC34BF}" srcOrd="1" destOrd="0" presId="urn:microsoft.com/office/officeart/2018/2/layout/IconVerticalSolidList"/>
    <dgm:cxn modelId="{FCB7D64E-8AB5-4E87-8D1C-09EA28A5855D}" type="presParOf" srcId="{1935BDC4-3FC3-48EE-A812-787B3CB098C1}" destId="{6B1313B7-0202-4967-8B27-6CD13315CFFF}" srcOrd="2" destOrd="0" presId="urn:microsoft.com/office/officeart/2018/2/layout/IconVerticalSolidList"/>
    <dgm:cxn modelId="{C0961BFB-940D-45C9-9FEA-848A5A9DFE02}" type="presParOf" srcId="{1935BDC4-3FC3-48EE-A812-787B3CB098C1}" destId="{32DF14A5-AA51-4C89-A07E-608C1C32BC8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BFA773-F2E8-4A02-ADA2-15BE95F9FED1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D0CD62A-A03B-41F3-BAA2-F08BC42B19F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1800" b="1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Cross-Platform Consistency</a:t>
          </a:r>
        </a:p>
        <a:p>
          <a:pPr>
            <a:lnSpc>
              <a:spcPct val="100000"/>
            </a:lnSpc>
          </a:pPr>
          <a:r>
            <a:rPr lang="en-IN" sz="18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Ensuring a consistent user experience across different platforms(iOS, Android)</a:t>
          </a:r>
          <a:endParaRPr lang="en-US" sz="18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AF1674EA-DC82-4E96-8D0A-771225F40D22}" type="parTrans" cxnId="{B581D350-4E3B-4405-96DC-E5FB2BB359FC}">
      <dgm:prSet/>
      <dgm:spPr/>
      <dgm:t>
        <a:bodyPr/>
        <a:lstStyle/>
        <a:p>
          <a:endParaRPr lang="en-US"/>
        </a:p>
      </dgm:t>
    </dgm:pt>
    <dgm:pt modelId="{4E4910CB-3240-4A47-A65D-CFC5E97E3926}" type="sibTrans" cxnId="{B581D350-4E3B-4405-96DC-E5FB2BB359FC}">
      <dgm:prSet/>
      <dgm:spPr/>
      <dgm:t>
        <a:bodyPr/>
        <a:lstStyle/>
        <a:p>
          <a:endParaRPr lang="en-US"/>
        </a:p>
      </dgm:t>
    </dgm:pt>
    <dgm:pt modelId="{530FCEF4-C7EF-4E72-ACD9-EBD4067BD5F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1800" b="1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Security Considerations</a:t>
          </a:r>
          <a:r>
            <a:rPr lang="en-IN" sz="18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Ensuring proper authentication and encryption practices needs to be implemented.</a:t>
          </a:r>
          <a:endParaRPr lang="en-US" sz="18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FBAAEEDF-CA31-4648-8CF5-51F1847AC8FB}" type="parTrans" cxnId="{B43CE865-F28F-4BB6-B51B-6969B72D18CF}">
      <dgm:prSet/>
      <dgm:spPr/>
      <dgm:t>
        <a:bodyPr/>
        <a:lstStyle/>
        <a:p>
          <a:endParaRPr lang="en-US"/>
        </a:p>
      </dgm:t>
    </dgm:pt>
    <dgm:pt modelId="{28C2D814-E8DE-47FF-8EFC-3295AF65CF41}" type="sibTrans" cxnId="{B43CE865-F28F-4BB6-B51B-6969B72D18CF}">
      <dgm:prSet/>
      <dgm:spPr/>
      <dgm:t>
        <a:bodyPr/>
        <a:lstStyle/>
        <a:p>
          <a:endParaRPr lang="en-US"/>
        </a:p>
      </dgm:t>
    </dgm:pt>
    <dgm:pt modelId="{02F73A36-AC49-4842-9297-4338CC2C605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1800" b="1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Running Complexity</a:t>
          </a:r>
        </a:p>
        <a:p>
          <a:pPr>
            <a:lnSpc>
              <a:spcPct val="100000"/>
            </a:lnSpc>
          </a:pPr>
          <a:r>
            <a:rPr lang="en-IN" sz="18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Due to the need for separate build process for backend and frontend.</a:t>
          </a:r>
          <a:endParaRPr lang="en-US" sz="18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D1325245-424B-43A6-B8CF-A672A8B15401}" type="parTrans" cxnId="{92C1D270-5218-405A-B80B-DD4EA14ACEAC}">
      <dgm:prSet/>
      <dgm:spPr/>
      <dgm:t>
        <a:bodyPr/>
        <a:lstStyle/>
        <a:p>
          <a:endParaRPr lang="en-US"/>
        </a:p>
      </dgm:t>
    </dgm:pt>
    <dgm:pt modelId="{B0A9C929-8A18-4D2F-AA10-FEF3FB034423}" type="sibTrans" cxnId="{92C1D270-5218-405A-B80B-DD4EA14ACEAC}">
      <dgm:prSet/>
      <dgm:spPr/>
      <dgm:t>
        <a:bodyPr/>
        <a:lstStyle/>
        <a:p>
          <a:endParaRPr lang="en-US"/>
        </a:p>
      </dgm:t>
    </dgm:pt>
    <dgm:pt modelId="{95F4419E-24FE-430E-813C-329C1019884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1800" b="1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Real-time Data with MongoDB</a:t>
          </a:r>
          <a:r>
            <a:rPr lang="en-IN" sz="18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</a:p>
        <a:p>
          <a:pPr>
            <a:lnSpc>
              <a:spcPct val="100000"/>
            </a:lnSpc>
          </a:pPr>
          <a:r>
            <a:rPr lang="en-US" sz="18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Due to its NoSQL nature and support for real-time data, can be well-suited for a travel app.</a:t>
          </a:r>
          <a:endParaRPr lang="en-US" sz="18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6E6CCE40-3CC2-41F7-AAE2-E6B09C062A5C}" type="parTrans" cxnId="{C7E1CFAF-0E46-46FA-8412-47950B7D369E}">
      <dgm:prSet/>
      <dgm:spPr/>
      <dgm:t>
        <a:bodyPr/>
        <a:lstStyle/>
        <a:p>
          <a:endParaRPr lang="en-US"/>
        </a:p>
      </dgm:t>
    </dgm:pt>
    <dgm:pt modelId="{F91A80A5-7CEF-4358-84DA-BC9B469B82AD}" type="sibTrans" cxnId="{C7E1CFAF-0E46-46FA-8412-47950B7D369E}">
      <dgm:prSet/>
      <dgm:spPr/>
      <dgm:t>
        <a:bodyPr/>
        <a:lstStyle/>
        <a:p>
          <a:endParaRPr lang="en-US"/>
        </a:p>
      </dgm:t>
    </dgm:pt>
    <dgm:pt modelId="{359E19ED-6FA4-4B85-B29A-E4F12F62448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b="1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React Native for Mobile</a:t>
          </a:r>
        </a:p>
        <a:p>
          <a:pPr>
            <a:lnSpc>
              <a:spcPct val="100000"/>
            </a:lnSpc>
          </a:pPr>
          <a:r>
            <a:rPr lang="en-US" sz="18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Using react native for mobile part will benefit from a native-like performance and the ability to use native modules when needed.</a:t>
          </a:r>
          <a:endParaRPr lang="en-US" sz="18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28DA8F6D-68FE-4F70-B3BA-0A7849173C06}" type="parTrans" cxnId="{EBA2EAD1-4E75-4D56-BF4B-F0926030DC62}">
      <dgm:prSet/>
      <dgm:spPr/>
      <dgm:t>
        <a:bodyPr/>
        <a:lstStyle/>
        <a:p>
          <a:endParaRPr lang="en-US"/>
        </a:p>
      </dgm:t>
    </dgm:pt>
    <dgm:pt modelId="{58F164C4-3C26-4B00-80ED-F08CB37126C8}" type="sibTrans" cxnId="{EBA2EAD1-4E75-4D56-BF4B-F0926030DC62}">
      <dgm:prSet/>
      <dgm:spPr/>
      <dgm:t>
        <a:bodyPr/>
        <a:lstStyle/>
        <a:p>
          <a:endParaRPr lang="en-US"/>
        </a:p>
      </dgm:t>
    </dgm:pt>
    <dgm:pt modelId="{2DDDEC83-F1FF-4627-AE55-EC236E787BA7}">
      <dgm:prSet custT="1"/>
      <dgm:spPr/>
      <dgm:t>
        <a:bodyPr/>
        <a:lstStyle/>
        <a:p>
          <a:pPr>
            <a:lnSpc>
              <a:spcPct val="100000"/>
            </a:lnSpc>
          </a:pPr>
          <a:endParaRPr lang="en-US" sz="18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9BEF3752-B738-4F33-A18E-4A5650931D00}" type="parTrans" cxnId="{6150C080-1C9D-4201-91F2-B3C99F67CC7F}">
      <dgm:prSet/>
      <dgm:spPr/>
      <dgm:t>
        <a:bodyPr/>
        <a:lstStyle/>
        <a:p>
          <a:endParaRPr lang="en-US"/>
        </a:p>
      </dgm:t>
    </dgm:pt>
    <dgm:pt modelId="{70F4B755-3DCC-485B-BA84-D8D2D8DDB17F}" type="sibTrans" cxnId="{6150C080-1C9D-4201-91F2-B3C99F67CC7F}">
      <dgm:prSet/>
      <dgm:spPr/>
      <dgm:t>
        <a:bodyPr/>
        <a:lstStyle/>
        <a:p>
          <a:endParaRPr lang="en-US"/>
        </a:p>
      </dgm:t>
    </dgm:pt>
    <dgm:pt modelId="{EEE0E058-70EB-46F1-AEE1-30E7657C5372}" type="pres">
      <dgm:prSet presAssocID="{91BFA773-F2E8-4A02-ADA2-15BE95F9FED1}" presName="root" presStyleCnt="0">
        <dgm:presLayoutVars>
          <dgm:dir/>
          <dgm:resizeHandles val="exact"/>
        </dgm:presLayoutVars>
      </dgm:prSet>
      <dgm:spPr/>
    </dgm:pt>
    <dgm:pt modelId="{915C1EF8-A7FC-40E5-ABBB-327B1D67AE4E}" type="pres">
      <dgm:prSet presAssocID="{5D0CD62A-A03B-41F3-BAA2-F08BC42B19FC}" presName="compNode" presStyleCnt="0"/>
      <dgm:spPr/>
    </dgm:pt>
    <dgm:pt modelId="{3F16D06D-FFD3-4BA2-A903-87727B329870}" type="pres">
      <dgm:prSet presAssocID="{5D0CD62A-A03B-41F3-BAA2-F08BC42B19FC}" presName="iconRect" presStyleLbl="node1" presStyleIdx="0" presStyleCnt="6" custLinFactX="300000" custLinFactNeighborX="319130" custLinFactNeighborY="33074"/>
      <dgm:spPr>
        <a:noFill/>
      </dgm:spPr>
    </dgm:pt>
    <dgm:pt modelId="{7AE356D0-BA97-4FA4-B7FE-EB51652114AE}" type="pres">
      <dgm:prSet presAssocID="{5D0CD62A-A03B-41F3-BAA2-F08BC42B19FC}" presName="spaceRect" presStyleCnt="0"/>
      <dgm:spPr/>
    </dgm:pt>
    <dgm:pt modelId="{A2837576-6DF3-4BFB-8351-D3BF4DA93DE0}" type="pres">
      <dgm:prSet presAssocID="{5D0CD62A-A03B-41F3-BAA2-F08BC42B19FC}" presName="textRect" presStyleLbl="revTx" presStyleIdx="0" presStyleCnt="6" custScaleX="105133" custScaleY="131715" custLinFactNeighborX="12061" custLinFactNeighborY="15398">
        <dgm:presLayoutVars>
          <dgm:chMax val="1"/>
          <dgm:chPref val="1"/>
        </dgm:presLayoutVars>
      </dgm:prSet>
      <dgm:spPr/>
    </dgm:pt>
    <dgm:pt modelId="{14D2FC4C-8267-42BA-B4EB-AA0B14FF9D6D}" type="pres">
      <dgm:prSet presAssocID="{4E4910CB-3240-4A47-A65D-CFC5E97E3926}" presName="sibTrans" presStyleCnt="0"/>
      <dgm:spPr/>
    </dgm:pt>
    <dgm:pt modelId="{44624DA0-819D-4BB8-AB65-4C4E616443CD}" type="pres">
      <dgm:prSet presAssocID="{530FCEF4-C7EF-4E72-ACD9-EBD4067BD5F4}" presName="compNode" presStyleCnt="0"/>
      <dgm:spPr/>
    </dgm:pt>
    <dgm:pt modelId="{40DF4EB9-AA5F-4882-BA89-F36BCC29682E}" type="pres">
      <dgm:prSet presAssocID="{530FCEF4-C7EF-4E72-ACD9-EBD4067BD5F4}" presName="iconRect" presStyleLbl="node1" presStyleIdx="1" presStyleCnt="6" custScaleX="169717" custScaleY="150577" custLinFactX="100000" custLinFactNeighborX="162616" custLinFactNeighborY="-1254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654780B9-EB18-4F37-84C2-F6133ED10ABB}" type="pres">
      <dgm:prSet presAssocID="{530FCEF4-C7EF-4E72-ACD9-EBD4067BD5F4}" presName="spaceRect" presStyleCnt="0"/>
      <dgm:spPr/>
    </dgm:pt>
    <dgm:pt modelId="{EC9E193C-08A1-41DB-8E89-17A83E4AABFF}" type="pres">
      <dgm:prSet presAssocID="{530FCEF4-C7EF-4E72-ACD9-EBD4067BD5F4}" presName="textRect" presStyleLbl="revTx" presStyleIdx="1" presStyleCnt="6" custLinFactNeighborX="9902" custLinFactNeighborY="-6918">
        <dgm:presLayoutVars>
          <dgm:chMax val="1"/>
          <dgm:chPref val="1"/>
        </dgm:presLayoutVars>
      </dgm:prSet>
      <dgm:spPr/>
    </dgm:pt>
    <dgm:pt modelId="{77C3132A-524C-4A0A-9A99-CA240D2AABC9}" type="pres">
      <dgm:prSet presAssocID="{28C2D814-E8DE-47FF-8EFC-3295AF65CF41}" presName="sibTrans" presStyleCnt="0"/>
      <dgm:spPr/>
    </dgm:pt>
    <dgm:pt modelId="{C2723177-9534-4014-8EB9-60A5572797B5}" type="pres">
      <dgm:prSet presAssocID="{02F73A36-AC49-4842-9297-4338CC2C605A}" presName="compNode" presStyleCnt="0"/>
      <dgm:spPr/>
    </dgm:pt>
    <dgm:pt modelId="{C7867F88-6D9A-48E2-9532-94F8A4C36EBF}" type="pres">
      <dgm:prSet presAssocID="{02F73A36-AC49-4842-9297-4338CC2C605A}" presName="iconRect" presStyleLbl="node1" presStyleIdx="2" presStyleCnt="6" custScaleX="136005" custScaleY="138662" custLinFactX="-100000" custLinFactNeighborX="-154154" custLinFactNeighborY="-1548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202F6472-94DB-4AC0-B951-1D51D5293203}" type="pres">
      <dgm:prSet presAssocID="{02F73A36-AC49-4842-9297-4338CC2C605A}" presName="spaceRect" presStyleCnt="0"/>
      <dgm:spPr/>
    </dgm:pt>
    <dgm:pt modelId="{73D835F4-936C-4C4F-AD67-8D9CAE2949E1}" type="pres">
      <dgm:prSet presAssocID="{02F73A36-AC49-4842-9297-4338CC2C605A}" presName="textRect" presStyleLbl="revTx" presStyleIdx="2" presStyleCnt="6" custLinFactNeighborX="5332" custLinFactNeighborY="-6918">
        <dgm:presLayoutVars>
          <dgm:chMax val="1"/>
          <dgm:chPref val="1"/>
        </dgm:presLayoutVars>
      </dgm:prSet>
      <dgm:spPr/>
    </dgm:pt>
    <dgm:pt modelId="{9171B98E-1D5E-40B3-BD9F-EB6562C04D36}" type="pres">
      <dgm:prSet presAssocID="{B0A9C929-8A18-4D2F-AA10-FEF3FB034423}" presName="sibTrans" presStyleCnt="0"/>
      <dgm:spPr/>
    </dgm:pt>
    <dgm:pt modelId="{A2A2F90B-FB6F-4037-A2D2-B9D3505B8EB7}" type="pres">
      <dgm:prSet presAssocID="{95F4419E-24FE-430E-813C-329C10198843}" presName="compNode" presStyleCnt="0"/>
      <dgm:spPr/>
    </dgm:pt>
    <dgm:pt modelId="{337E0A6A-6E66-4D07-B212-D50E0C3DBA12}" type="pres">
      <dgm:prSet presAssocID="{95F4419E-24FE-430E-813C-329C10198843}" presName="iconRect" presStyleLbl="node1" presStyleIdx="3" presStyleCnt="6" custScaleX="132080" custScaleY="144619" custLinFactX="-376850" custLinFactNeighborX="-400000" custLinFactNeighborY="-87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3BBBAF14-7814-425C-9777-8F27195DF134}" type="pres">
      <dgm:prSet presAssocID="{95F4419E-24FE-430E-813C-329C10198843}" presName="spaceRect" presStyleCnt="0"/>
      <dgm:spPr/>
    </dgm:pt>
    <dgm:pt modelId="{66406411-9329-42ED-8904-BEDCC2CDD016}" type="pres">
      <dgm:prSet presAssocID="{95F4419E-24FE-430E-813C-329C10198843}" presName="textRect" presStyleLbl="revTx" presStyleIdx="3" presStyleCnt="6" custLinFactNeighborX="6617" custLinFactNeighborY="-4588">
        <dgm:presLayoutVars>
          <dgm:chMax val="1"/>
          <dgm:chPref val="1"/>
        </dgm:presLayoutVars>
      </dgm:prSet>
      <dgm:spPr/>
    </dgm:pt>
    <dgm:pt modelId="{8F6D5BAE-A61B-4BF7-9232-B812C4BC624C}" type="pres">
      <dgm:prSet presAssocID="{F91A80A5-7CEF-4358-84DA-BC9B469B82AD}" presName="sibTrans" presStyleCnt="0"/>
      <dgm:spPr/>
    </dgm:pt>
    <dgm:pt modelId="{EC57DA38-9CEA-4298-9C61-C37DDFBA034B}" type="pres">
      <dgm:prSet presAssocID="{359E19ED-6FA4-4B85-B29A-E4F12F62448D}" presName="compNode" presStyleCnt="0"/>
      <dgm:spPr/>
    </dgm:pt>
    <dgm:pt modelId="{8499A4F3-92D1-4775-B28B-BEF29244539B}" type="pres">
      <dgm:prSet presAssocID="{359E19ED-6FA4-4B85-B29A-E4F12F62448D}" presName="iconRect" presStyleLbl="node1" presStyleIdx="4" presStyleCnt="6" custScaleX="128156" custScaleY="120789" custLinFactX="-100000" custLinFactNeighborX="-169388" custLinFactNeighborY="1450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5A89160-61E6-4CBE-BE50-A1516E561551}" type="pres">
      <dgm:prSet presAssocID="{359E19ED-6FA4-4B85-B29A-E4F12F62448D}" presName="spaceRect" presStyleCnt="0"/>
      <dgm:spPr/>
    </dgm:pt>
    <dgm:pt modelId="{8A8E266D-B2DA-4F5F-8E0A-29533D97088B}" type="pres">
      <dgm:prSet presAssocID="{359E19ED-6FA4-4B85-B29A-E4F12F62448D}" presName="textRect" presStyleLbl="revTx" presStyleIdx="4" presStyleCnt="6" custScaleX="144316" custScaleY="104770" custLinFactNeighborX="32399" custLinFactNeighborY="-8971">
        <dgm:presLayoutVars>
          <dgm:chMax val="1"/>
          <dgm:chPref val="1"/>
        </dgm:presLayoutVars>
      </dgm:prSet>
      <dgm:spPr/>
    </dgm:pt>
    <dgm:pt modelId="{90CC7D71-105D-42FD-8CAD-97D3549E79CA}" type="pres">
      <dgm:prSet presAssocID="{58F164C4-3C26-4B00-80ED-F08CB37126C8}" presName="sibTrans" presStyleCnt="0"/>
      <dgm:spPr/>
    </dgm:pt>
    <dgm:pt modelId="{75C6ABE3-81DF-4D0C-8F25-784723453E38}" type="pres">
      <dgm:prSet presAssocID="{2DDDEC83-F1FF-4627-AE55-EC236E787BA7}" presName="compNode" presStyleCnt="0"/>
      <dgm:spPr/>
    </dgm:pt>
    <dgm:pt modelId="{7A146375-09D3-483B-B60C-6A29B891D7FB}" type="pres">
      <dgm:prSet presAssocID="{2DDDEC83-F1FF-4627-AE55-EC236E787BA7}" presName="iconRect" presStyleLbl="node1" presStyleIdx="5" presStyleCnt="6" custScaleX="120024" custScaleY="132402" custLinFactX="297598" custLinFactY="-158327" custLinFactNeighborX="300000" custLinFactNeighborY="-200000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403B0E94-EEE2-4D63-880B-F3445BE99B09}" type="pres">
      <dgm:prSet presAssocID="{2DDDEC83-F1FF-4627-AE55-EC236E787BA7}" presName="spaceRect" presStyleCnt="0"/>
      <dgm:spPr/>
    </dgm:pt>
    <dgm:pt modelId="{6F2B9098-41DD-4910-B560-61C3DAB3FAA6}" type="pres">
      <dgm:prSet presAssocID="{2DDDEC83-F1FF-4627-AE55-EC236E787BA7}" presName="textRect" presStyleLbl="revTx" presStyleIdx="5" presStyleCnt="6" custScaleX="125202" custScaleY="87260" custLinFactNeighborX="53" custLinFactNeighborY="-9517">
        <dgm:presLayoutVars>
          <dgm:chMax val="1"/>
          <dgm:chPref val="1"/>
        </dgm:presLayoutVars>
      </dgm:prSet>
      <dgm:spPr/>
    </dgm:pt>
  </dgm:ptLst>
  <dgm:cxnLst>
    <dgm:cxn modelId="{9B56A330-5E66-48F1-90F1-3FF99EB3A490}" type="presOf" srcId="{2DDDEC83-F1FF-4627-AE55-EC236E787BA7}" destId="{6F2B9098-41DD-4910-B560-61C3DAB3FAA6}" srcOrd="0" destOrd="0" presId="urn:microsoft.com/office/officeart/2018/2/layout/IconLabelList"/>
    <dgm:cxn modelId="{DEB62934-1F82-4011-BEA8-79809571A74C}" type="presOf" srcId="{530FCEF4-C7EF-4E72-ACD9-EBD4067BD5F4}" destId="{EC9E193C-08A1-41DB-8E89-17A83E4AABFF}" srcOrd="0" destOrd="0" presId="urn:microsoft.com/office/officeart/2018/2/layout/IconLabelList"/>
    <dgm:cxn modelId="{B6734137-7A58-46E8-A6A3-4A4FE4A55235}" type="presOf" srcId="{91BFA773-F2E8-4A02-ADA2-15BE95F9FED1}" destId="{EEE0E058-70EB-46F1-AEE1-30E7657C5372}" srcOrd="0" destOrd="0" presId="urn:microsoft.com/office/officeart/2018/2/layout/IconLabelList"/>
    <dgm:cxn modelId="{B43CE865-F28F-4BB6-B51B-6969B72D18CF}" srcId="{91BFA773-F2E8-4A02-ADA2-15BE95F9FED1}" destId="{530FCEF4-C7EF-4E72-ACD9-EBD4067BD5F4}" srcOrd="1" destOrd="0" parTransId="{FBAAEEDF-CA31-4648-8CF5-51F1847AC8FB}" sibTransId="{28C2D814-E8DE-47FF-8EFC-3295AF65CF41}"/>
    <dgm:cxn modelId="{2C590A4A-5026-4C6D-A002-D2E269F305D3}" type="presOf" srcId="{359E19ED-6FA4-4B85-B29A-E4F12F62448D}" destId="{8A8E266D-B2DA-4F5F-8E0A-29533D97088B}" srcOrd="0" destOrd="0" presId="urn:microsoft.com/office/officeart/2018/2/layout/IconLabelList"/>
    <dgm:cxn modelId="{92C1D270-5218-405A-B80B-DD4EA14ACEAC}" srcId="{91BFA773-F2E8-4A02-ADA2-15BE95F9FED1}" destId="{02F73A36-AC49-4842-9297-4338CC2C605A}" srcOrd="2" destOrd="0" parTransId="{D1325245-424B-43A6-B8CF-A672A8B15401}" sibTransId="{B0A9C929-8A18-4D2F-AA10-FEF3FB034423}"/>
    <dgm:cxn modelId="{B581D350-4E3B-4405-96DC-E5FB2BB359FC}" srcId="{91BFA773-F2E8-4A02-ADA2-15BE95F9FED1}" destId="{5D0CD62A-A03B-41F3-BAA2-F08BC42B19FC}" srcOrd="0" destOrd="0" parTransId="{AF1674EA-DC82-4E96-8D0A-771225F40D22}" sibTransId="{4E4910CB-3240-4A47-A65D-CFC5E97E3926}"/>
    <dgm:cxn modelId="{6150C080-1C9D-4201-91F2-B3C99F67CC7F}" srcId="{91BFA773-F2E8-4A02-ADA2-15BE95F9FED1}" destId="{2DDDEC83-F1FF-4627-AE55-EC236E787BA7}" srcOrd="5" destOrd="0" parTransId="{9BEF3752-B738-4F33-A18E-4A5650931D00}" sibTransId="{70F4B755-3DCC-485B-BA84-D8D2D8DDB17F}"/>
    <dgm:cxn modelId="{37420C82-F841-46C9-9A7D-09FA897261E2}" type="presOf" srcId="{5D0CD62A-A03B-41F3-BAA2-F08BC42B19FC}" destId="{A2837576-6DF3-4BFB-8351-D3BF4DA93DE0}" srcOrd="0" destOrd="0" presId="urn:microsoft.com/office/officeart/2018/2/layout/IconLabelList"/>
    <dgm:cxn modelId="{166C1DA0-2CE6-47ED-A8C0-1F844E6309C1}" type="presOf" srcId="{02F73A36-AC49-4842-9297-4338CC2C605A}" destId="{73D835F4-936C-4C4F-AD67-8D9CAE2949E1}" srcOrd="0" destOrd="0" presId="urn:microsoft.com/office/officeart/2018/2/layout/IconLabelList"/>
    <dgm:cxn modelId="{C7E1CFAF-0E46-46FA-8412-47950B7D369E}" srcId="{91BFA773-F2E8-4A02-ADA2-15BE95F9FED1}" destId="{95F4419E-24FE-430E-813C-329C10198843}" srcOrd="3" destOrd="0" parTransId="{6E6CCE40-3CC2-41F7-AAE2-E6B09C062A5C}" sibTransId="{F91A80A5-7CEF-4358-84DA-BC9B469B82AD}"/>
    <dgm:cxn modelId="{EBA2EAD1-4E75-4D56-BF4B-F0926030DC62}" srcId="{91BFA773-F2E8-4A02-ADA2-15BE95F9FED1}" destId="{359E19ED-6FA4-4B85-B29A-E4F12F62448D}" srcOrd="4" destOrd="0" parTransId="{28DA8F6D-68FE-4F70-B3BA-0A7849173C06}" sibTransId="{58F164C4-3C26-4B00-80ED-F08CB37126C8}"/>
    <dgm:cxn modelId="{880839E9-7483-4756-A7B5-5900702A1197}" type="presOf" srcId="{95F4419E-24FE-430E-813C-329C10198843}" destId="{66406411-9329-42ED-8904-BEDCC2CDD016}" srcOrd="0" destOrd="0" presId="urn:microsoft.com/office/officeart/2018/2/layout/IconLabelList"/>
    <dgm:cxn modelId="{22E70073-0887-46C6-AB43-F41144BCD761}" type="presParOf" srcId="{EEE0E058-70EB-46F1-AEE1-30E7657C5372}" destId="{915C1EF8-A7FC-40E5-ABBB-327B1D67AE4E}" srcOrd="0" destOrd="0" presId="urn:microsoft.com/office/officeart/2018/2/layout/IconLabelList"/>
    <dgm:cxn modelId="{EF7B68C1-1AC7-41D5-B95B-19DDD12A4582}" type="presParOf" srcId="{915C1EF8-A7FC-40E5-ABBB-327B1D67AE4E}" destId="{3F16D06D-FFD3-4BA2-A903-87727B329870}" srcOrd="0" destOrd="0" presId="urn:microsoft.com/office/officeart/2018/2/layout/IconLabelList"/>
    <dgm:cxn modelId="{179D3F25-BF5E-469C-A7C0-6CB3FF69B94A}" type="presParOf" srcId="{915C1EF8-A7FC-40E5-ABBB-327B1D67AE4E}" destId="{7AE356D0-BA97-4FA4-B7FE-EB51652114AE}" srcOrd="1" destOrd="0" presId="urn:microsoft.com/office/officeart/2018/2/layout/IconLabelList"/>
    <dgm:cxn modelId="{8425EAAA-B3E2-43C2-9CFE-6AE55BEE58A6}" type="presParOf" srcId="{915C1EF8-A7FC-40E5-ABBB-327B1D67AE4E}" destId="{A2837576-6DF3-4BFB-8351-D3BF4DA93DE0}" srcOrd="2" destOrd="0" presId="urn:microsoft.com/office/officeart/2018/2/layout/IconLabelList"/>
    <dgm:cxn modelId="{B0F3E48F-E857-48EE-ADDC-792C8F4B98B2}" type="presParOf" srcId="{EEE0E058-70EB-46F1-AEE1-30E7657C5372}" destId="{14D2FC4C-8267-42BA-B4EB-AA0B14FF9D6D}" srcOrd="1" destOrd="0" presId="urn:microsoft.com/office/officeart/2018/2/layout/IconLabelList"/>
    <dgm:cxn modelId="{B4D7F4D0-FD7C-459D-8CEE-FF1B2B46FB1F}" type="presParOf" srcId="{EEE0E058-70EB-46F1-AEE1-30E7657C5372}" destId="{44624DA0-819D-4BB8-AB65-4C4E616443CD}" srcOrd="2" destOrd="0" presId="urn:microsoft.com/office/officeart/2018/2/layout/IconLabelList"/>
    <dgm:cxn modelId="{8790C527-29D0-44B2-A353-5EF49281C1ED}" type="presParOf" srcId="{44624DA0-819D-4BB8-AB65-4C4E616443CD}" destId="{40DF4EB9-AA5F-4882-BA89-F36BCC29682E}" srcOrd="0" destOrd="0" presId="urn:microsoft.com/office/officeart/2018/2/layout/IconLabelList"/>
    <dgm:cxn modelId="{97123F99-B439-4E0D-875A-DD46ECD14841}" type="presParOf" srcId="{44624DA0-819D-4BB8-AB65-4C4E616443CD}" destId="{654780B9-EB18-4F37-84C2-F6133ED10ABB}" srcOrd="1" destOrd="0" presId="urn:microsoft.com/office/officeart/2018/2/layout/IconLabelList"/>
    <dgm:cxn modelId="{B1D04B6A-3EBC-4CB2-9E17-1DFDA160017E}" type="presParOf" srcId="{44624DA0-819D-4BB8-AB65-4C4E616443CD}" destId="{EC9E193C-08A1-41DB-8E89-17A83E4AABFF}" srcOrd="2" destOrd="0" presId="urn:microsoft.com/office/officeart/2018/2/layout/IconLabelList"/>
    <dgm:cxn modelId="{0F473A52-5056-4932-9DA2-1C1A2A76EEE7}" type="presParOf" srcId="{EEE0E058-70EB-46F1-AEE1-30E7657C5372}" destId="{77C3132A-524C-4A0A-9A99-CA240D2AABC9}" srcOrd="3" destOrd="0" presId="urn:microsoft.com/office/officeart/2018/2/layout/IconLabelList"/>
    <dgm:cxn modelId="{C070D6F7-C7FA-4EAC-8A42-92ACD6D829DF}" type="presParOf" srcId="{EEE0E058-70EB-46F1-AEE1-30E7657C5372}" destId="{C2723177-9534-4014-8EB9-60A5572797B5}" srcOrd="4" destOrd="0" presId="urn:microsoft.com/office/officeart/2018/2/layout/IconLabelList"/>
    <dgm:cxn modelId="{EA3B5050-DB20-40DE-B4FD-48DA7F33B9D3}" type="presParOf" srcId="{C2723177-9534-4014-8EB9-60A5572797B5}" destId="{C7867F88-6D9A-48E2-9532-94F8A4C36EBF}" srcOrd="0" destOrd="0" presId="urn:microsoft.com/office/officeart/2018/2/layout/IconLabelList"/>
    <dgm:cxn modelId="{272679C2-0267-4BB9-8791-6331EBC5D281}" type="presParOf" srcId="{C2723177-9534-4014-8EB9-60A5572797B5}" destId="{202F6472-94DB-4AC0-B951-1D51D5293203}" srcOrd="1" destOrd="0" presId="urn:microsoft.com/office/officeart/2018/2/layout/IconLabelList"/>
    <dgm:cxn modelId="{A9B96A8D-F01B-47B4-AFD8-F2848B343252}" type="presParOf" srcId="{C2723177-9534-4014-8EB9-60A5572797B5}" destId="{73D835F4-936C-4C4F-AD67-8D9CAE2949E1}" srcOrd="2" destOrd="0" presId="urn:microsoft.com/office/officeart/2018/2/layout/IconLabelList"/>
    <dgm:cxn modelId="{B5A72307-4800-41F6-837F-C0DD88F3ECF6}" type="presParOf" srcId="{EEE0E058-70EB-46F1-AEE1-30E7657C5372}" destId="{9171B98E-1D5E-40B3-BD9F-EB6562C04D36}" srcOrd="5" destOrd="0" presId="urn:microsoft.com/office/officeart/2018/2/layout/IconLabelList"/>
    <dgm:cxn modelId="{C64F5EED-0CA3-4E2E-891E-1D01DCDB08CD}" type="presParOf" srcId="{EEE0E058-70EB-46F1-AEE1-30E7657C5372}" destId="{A2A2F90B-FB6F-4037-A2D2-B9D3505B8EB7}" srcOrd="6" destOrd="0" presId="urn:microsoft.com/office/officeart/2018/2/layout/IconLabelList"/>
    <dgm:cxn modelId="{94A6AA01-DC93-4D52-9A5E-3F2D9E243850}" type="presParOf" srcId="{A2A2F90B-FB6F-4037-A2D2-B9D3505B8EB7}" destId="{337E0A6A-6E66-4D07-B212-D50E0C3DBA12}" srcOrd="0" destOrd="0" presId="urn:microsoft.com/office/officeart/2018/2/layout/IconLabelList"/>
    <dgm:cxn modelId="{218061B7-0728-48E0-967B-12C4CC07D408}" type="presParOf" srcId="{A2A2F90B-FB6F-4037-A2D2-B9D3505B8EB7}" destId="{3BBBAF14-7814-425C-9777-8F27195DF134}" srcOrd="1" destOrd="0" presId="urn:microsoft.com/office/officeart/2018/2/layout/IconLabelList"/>
    <dgm:cxn modelId="{74F7CF25-E089-471B-A1C6-02EB6C90153D}" type="presParOf" srcId="{A2A2F90B-FB6F-4037-A2D2-B9D3505B8EB7}" destId="{66406411-9329-42ED-8904-BEDCC2CDD016}" srcOrd="2" destOrd="0" presId="urn:microsoft.com/office/officeart/2018/2/layout/IconLabelList"/>
    <dgm:cxn modelId="{5A9527D6-C973-49DF-A9EE-19BC66CCE442}" type="presParOf" srcId="{EEE0E058-70EB-46F1-AEE1-30E7657C5372}" destId="{8F6D5BAE-A61B-4BF7-9232-B812C4BC624C}" srcOrd="7" destOrd="0" presId="urn:microsoft.com/office/officeart/2018/2/layout/IconLabelList"/>
    <dgm:cxn modelId="{162EBC81-1F6F-4018-A8F7-E7A3F0ED7953}" type="presParOf" srcId="{EEE0E058-70EB-46F1-AEE1-30E7657C5372}" destId="{EC57DA38-9CEA-4298-9C61-C37DDFBA034B}" srcOrd="8" destOrd="0" presId="urn:microsoft.com/office/officeart/2018/2/layout/IconLabelList"/>
    <dgm:cxn modelId="{2095AE4B-7C40-4D72-A7C4-292286C98D37}" type="presParOf" srcId="{EC57DA38-9CEA-4298-9C61-C37DDFBA034B}" destId="{8499A4F3-92D1-4775-B28B-BEF29244539B}" srcOrd="0" destOrd="0" presId="urn:microsoft.com/office/officeart/2018/2/layout/IconLabelList"/>
    <dgm:cxn modelId="{260D3274-C10B-48DC-A32E-9A5219AD69E8}" type="presParOf" srcId="{EC57DA38-9CEA-4298-9C61-C37DDFBA034B}" destId="{95A89160-61E6-4CBE-BE50-A1516E561551}" srcOrd="1" destOrd="0" presId="urn:microsoft.com/office/officeart/2018/2/layout/IconLabelList"/>
    <dgm:cxn modelId="{41AB7951-E642-487A-AAC7-2A1C637982F4}" type="presParOf" srcId="{EC57DA38-9CEA-4298-9C61-C37DDFBA034B}" destId="{8A8E266D-B2DA-4F5F-8E0A-29533D97088B}" srcOrd="2" destOrd="0" presId="urn:microsoft.com/office/officeart/2018/2/layout/IconLabelList"/>
    <dgm:cxn modelId="{51449A35-A39F-49A0-924C-C76A6D00F4E1}" type="presParOf" srcId="{EEE0E058-70EB-46F1-AEE1-30E7657C5372}" destId="{90CC7D71-105D-42FD-8CAD-97D3549E79CA}" srcOrd="9" destOrd="0" presId="urn:microsoft.com/office/officeart/2018/2/layout/IconLabelList"/>
    <dgm:cxn modelId="{AC7FC42A-296B-4850-8950-630D688A436F}" type="presParOf" srcId="{EEE0E058-70EB-46F1-AEE1-30E7657C5372}" destId="{75C6ABE3-81DF-4D0C-8F25-784723453E38}" srcOrd="10" destOrd="0" presId="urn:microsoft.com/office/officeart/2018/2/layout/IconLabelList"/>
    <dgm:cxn modelId="{288488AD-6DF4-415F-A47A-65B01A20D0FF}" type="presParOf" srcId="{75C6ABE3-81DF-4D0C-8F25-784723453E38}" destId="{7A146375-09D3-483B-B60C-6A29B891D7FB}" srcOrd="0" destOrd="0" presId="urn:microsoft.com/office/officeart/2018/2/layout/IconLabelList"/>
    <dgm:cxn modelId="{5446D528-4192-4D98-9FB6-699F4FAE4BCD}" type="presParOf" srcId="{75C6ABE3-81DF-4D0C-8F25-784723453E38}" destId="{403B0E94-EEE2-4D63-880B-F3445BE99B09}" srcOrd="1" destOrd="0" presId="urn:microsoft.com/office/officeart/2018/2/layout/IconLabelList"/>
    <dgm:cxn modelId="{6E27B8F9-F41C-4E1F-BDE1-CDC8062C4D99}" type="presParOf" srcId="{75C6ABE3-81DF-4D0C-8F25-784723453E38}" destId="{6F2B9098-41DD-4910-B560-61C3DAB3FAA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E25A03-8A30-40B2-A251-4BE180558007}">
      <dsp:nvSpPr>
        <dsp:cNvPr id="0" name=""/>
        <dsp:cNvSpPr/>
      </dsp:nvSpPr>
      <dsp:spPr>
        <a:xfrm>
          <a:off x="0" y="3064"/>
          <a:ext cx="6483153" cy="65274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154ADC-7C71-49D8-B272-61A29620255E}">
      <dsp:nvSpPr>
        <dsp:cNvPr id="0" name=""/>
        <dsp:cNvSpPr/>
      </dsp:nvSpPr>
      <dsp:spPr>
        <a:xfrm>
          <a:off x="197454" y="149931"/>
          <a:ext cx="359007" cy="359007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BDDEF2-D3EE-48F5-810E-D8B8D64CB1D1}">
      <dsp:nvSpPr>
        <dsp:cNvPr id="0" name=""/>
        <dsp:cNvSpPr/>
      </dsp:nvSpPr>
      <dsp:spPr>
        <a:xfrm>
          <a:off x="753916" y="3064"/>
          <a:ext cx="5729236" cy="65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082" tIns="69082" rIns="69082" bIns="6908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Destination Recommendations</a:t>
          </a:r>
        </a:p>
      </dsp:txBody>
      <dsp:txXfrm>
        <a:off x="753916" y="3064"/>
        <a:ext cx="5729236" cy="652741"/>
      </dsp:txXfrm>
    </dsp:sp>
    <dsp:sp modelId="{E7329DE9-6CBC-4222-BA02-41C8593CFC1E}">
      <dsp:nvSpPr>
        <dsp:cNvPr id="0" name=""/>
        <dsp:cNvSpPr/>
      </dsp:nvSpPr>
      <dsp:spPr>
        <a:xfrm>
          <a:off x="0" y="818991"/>
          <a:ext cx="6483153" cy="65274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7A56FE-768E-48F9-ABA8-AAF197C8B2AB}">
      <dsp:nvSpPr>
        <dsp:cNvPr id="0" name=""/>
        <dsp:cNvSpPr/>
      </dsp:nvSpPr>
      <dsp:spPr>
        <a:xfrm>
          <a:off x="197454" y="965858"/>
          <a:ext cx="359007" cy="3590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D6C1C7-45DC-4D9D-8D3C-EF806EEEC836}">
      <dsp:nvSpPr>
        <dsp:cNvPr id="0" name=""/>
        <dsp:cNvSpPr/>
      </dsp:nvSpPr>
      <dsp:spPr>
        <a:xfrm>
          <a:off x="753916" y="818991"/>
          <a:ext cx="5729236" cy="65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082" tIns="69082" rIns="69082" bIns="6908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Get to know about the locations</a:t>
          </a:r>
        </a:p>
      </dsp:txBody>
      <dsp:txXfrm>
        <a:off x="753916" y="818991"/>
        <a:ext cx="5729236" cy="652741"/>
      </dsp:txXfrm>
    </dsp:sp>
    <dsp:sp modelId="{A9B00AB4-DC7B-4A01-836D-81753966E17F}">
      <dsp:nvSpPr>
        <dsp:cNvPr id="0" name=""/>
        <dsp:cNvSpPr/>
      </dsp:nvSpPr>
      <dsp:spPr>
        <a:xfrm>
          <a:off x="0" y="1634918"/>
          <a:ext cx="6483153" cy="65274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13C8D2-1A8E-4099-A111-BE98C980D38E}">
      <dsp:nvSpPr>
        <dsp:cNvPr id="0" name=""/>
        <dsp:cNvSpPr/>
      </dsp:nvSpPr>
      <dsp:spPr>
        <a:xfrm>
          <a:off x="197454" y="1781785"/>
          <a:ext cx="359007" cy="3590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B37937-3499-4D3D-B3C5-BDBAF7C873A1}">
      <dsp:nvSpPr>
        <dsp:cNvPr id="0" name=""/>
        <dsp:cNvSpPr/>
      </dsp:nvSpPr>
      <dsp:spPr>
        <a:xfrm>
          <a:off x="753916" y="1634918"/>
          <a:ext cx="5729236" cy="65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082" tIns="69082" rIns="69082" bIns="6908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Make a Wishlist</a:t>
          </a:r>
        </a:p>
      </dsp:txBody>
      <dsp:txXfrm>
        <a:off x="753916" y="1634918"/>
        <a:ext cx="5729236" cy="652741"/>
      </dsp:txXfrm>
    </dsp:sp>
    <dsp:sp modelId="{625AEBC4-C6DD-430A-8F95-BBF226EF4AB3}">
      <dsp:nvSpPr>
        <dsp:cNvPr id="0" name=""/>
        <dsp:cNvSpPr/>
      </dsp:nvSpPr>
      <dsp:spPr>
        <a:xfrm>
          <a:off x="0" y="2450845"/>
          <a:ext cx="6483153" cy="65274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C1BAA1-CEB2-4B9D-A637-07137D038F05}">
      <dsp:nvSpPr>
        <dsp:cNvPr id="0" name=""/>
        <dsp:cNvSpPr/>
      </dsp:nvSpPr>
      <dsp:spPr>
        <a:xfrm>
          <a:off x="197454" y="2597712"/>
          <a:ext cx="359007" cy="3590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B2A193-A1DC-4B26-848A-CC858F8E32AC}">
      <dsp:nvSpPr>
        <dsp:cNvPr id="0" name=""/>
        <dsp:cNvSpPr/>
      </dsp:nvSpPr>
      <dsp:spPr>
        <a:xfrm>
          <a:off x="753916" y="2450845"/>
          <a:ext cx="5729236" cy="65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082" tIns="69082" rIns="69082" bIns="6908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Checkout Nearby Hotels</a:t>
          </a:r>
        </a:p>
      </dsp:txBody>
      <dsp:txXfrm>
        <a:off x="753916" y="2450845"/>
        <a:ext cx="5729236" cy="652741"/>
      </dsp:txXfrm>
    </dsp:sp>
    <dsp:sp modelId="{308B7D23-5389-498B-B3FF-8FC8B58BDD5C}">
      <dsp:nvSpPr>
        <dsp:cNvPr id="0" name=""/>
        <dsp:cNvSpPr/>
      </dsp:nvSpPr>
      <dsp:spPr>
        <a:xfrm>
          <a:off x="0" y="3266772"/>
          <a:ext cx="6483153" cy="65274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6DF934-14C6-45E5-8595-292A25FC34BF}">
      <dsp:nvSpPr>
        <dsp:cNvPr id="0" name=""/>
        <dsp:cNvSpPr/>
      </dsp:nvSpPr>
      <dsp:spPr>
        <a:xfrm>
          <a:off x="197454" y="3413639"/>
          <a:ext cx="359007" cy="3590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DF14A5-AA51-4C89-A07E-608C1C32BC85}">
      <dsp:nvSpPr>
        <dsp:cNvPr id="0" name=""/>
        <dsp:cNvSpPr/>
      </dsp:nvSpPr>
      <dsp:spPr>
        <a:xfrm>
          <a:off x="753916" y="3266772"/>
          <a:ext cx="5729236" cy="65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082" tIns="69082" rIns="69082" bIns="6908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Decide on a Location</a:t>
          </a:r>
        </a:p>
      </dsp:txBody>
      <dsp:txXfrm>
        <a:off x="753916" y="3266772"/>
        <a:ext cx="5729236" cy="6527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16D06D-FFD3-4BA2-A903-87727B329870}">
      <dsp:nvSpPr>
        <dsp:cNvPr id="0" name=""/>
        <dsp:cNvSpPr/>
      </dsp:nvSpPr>
      <dsp:spPr>
        <a:xfrm>
          <a:off x="5116988" y="571407"/>
          <a:ext cx="669990" cy="669990"/>
        </a:xfrm>
        <a:prstGeom prst="rect">
          <a:avLst/>
        </a:prstGeom>
        <a:noFill/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837576-6DF3-4BFB-8351-D3BF4DA93DE0}">
      <dsp:nvSpPr>
        <dsp:cNvPr id="0" name=""/>
        <dsp:cNvSpPr/>
      </dsp:nvSpPr>
      <dsp:spPr>
        <a:xfrm>
          <a:off x="700800" y="1317357"/>
          <a:ext cx="1565290" cy="1194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Cross-Platform Consistency</a:t>
          </a:r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Ensuring a consistent user experience across different platforms(iOS, Android)</a:t>
          </a:r>
          <a:endParaRPr lang="en-US" sz="1800" kern="12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700800" y="1317357"/>
        <a:ext cx="1565290" cy="1194587"/>
      </dsp:txXfrm>
    </dsp:sp>
    <dsp:sp modelId="{40DF4EB9-AA5F-4882-BA89-F36BCC29682E}">
      <dsp:nvSpPr>
        <dsp:cNvPr id="0" name=""/>
        <dsp:cNvSpPr/>
      </dsp:nvSpPr>
      <dsp:spPr>
        <a:xfrm>
          <a:off x="4282462" y="252952"/>
          <a:ext cx="1137087" cy="10088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9E193C-08A1-41DB-8E89-17A83E4AABFF}">
      <dsp:nvSpPr>
        <dsp:cNvPr id="0" name=""/>
        <dsp:cNvSpPr/>
      </dsp:nvSpPr>
      <dsp:spPr>
        <a:xfrm>
          <a:off x="2494498" y="1415407"/>
          <a:ext cx="1488867" cy="9069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Security Considerations</a:t>
          </a:r>
          <a:r>
            <a:rPr lang="en-IN" sz="1800" kern="12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Ensuring proper authentication and encryption practices needs to be implemented.</a:t>
          </a:r>
          <a:endParaRPr lang="en-US" sz="1800" kern="12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2494498" y="1415407"/>
        <a:ext cx="1488867" cy="906949"/>
      </dsp:txXfrm>
    </dsp:sp>
    <dsp:sp modelId="{C7867F88-6D9A-48E2-9532-94F8A4C36EBF}">
      <dsp:nvSpPr>
        <dsp:cNvPr id="0" name=""/>
        <dsp:cNvSpPr/>
      </dsp:nvSpPr>
      <dsp:spPr>
        <a:xfrm>
          <a:off x="2682505" y="253212"/>
          <a:ext cx="911220" cy="92902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D835F4-936C-4C4F-AD67-8D9CAE2949E1}">
      <dsp:nvSpPr>
        <dsp:cNvPr id="0" name=""/>
        <dsp:cNvSpPr/>
      </dsp:nvSpPr>
      <dsp:spPr>
        <a:xfrm>
          <a:off x="4175875" y="1395449"/>
          <a:ext cx="1488867" cy="9069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Running Complexity</a:t>
          </a:r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Due to the need for separate build process for backend and frontend.</a:t>
          </a:r>
          <a:endParaRPr lang="en-US" sz="1800" kern="12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4175875" y="1395449"/>
        <a:ext cx="1488867" cy="906949"/>
      </dsp:txXfrm>
    </dsp:sp>
    <dsp:sp modelId="{337E0A6A-6E66-4D07-B212-D50E0C3DBA12}">
      <dsp:nvSpPr>
        <dsp:cNvPr id="0" name=""/>
        <dsp:cNvSpPr/>
      </dsp:nvSpPr>
      <dsp:spPr>
        <a:xfrm>
          <a:off x="943061" y="341140"/>
          <a:ext cx="884923" cy="96893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406411-9329-42ED-8904-BEDCC2CDD016}">
      <dsp:nvSpPr>
        <dsp:cNvPr id="0" name=""/>
        <dsp:cNvSpPr/>
      </dsp:nvSpPr>
      <dsp:spPr>
        <a:xfrm>
          <a:off x="5944426" y="1426559"/>
          <a:ext cx="1488867" cy="9069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Real-time Data with MongoDB</a:t>
          </a:r>
          <a:r>
            <a:rPr lang="en-IN" sz="1800" kern="12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Due to its NoSQL nature and support for real-time data, can be well-suited for a travel app.</a:t>
          </a:r>
          <a:endParaRPr lang="en-US" sz="1800" kern="12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5944426" y="1426559"/>
        <a:ext cx="1488867" cy="906949"/>
      </dsp:txXfrm>
    </dsp:sp>
    <dsp:sp modelId="{8499A4F3-92D1-4775-B28B-BEF29244539B}">
      <dsp:nvSpPr>
        <dsp:cNvPr id="0" name=""/>
        <dsp:cNvSpPr/>
      </dsp:nvSpPr>
      <dsp:spPr>
        <a:xfrm>
          <a:off x="6435474" y="473263"/>
          <a:ext cx="858632" cy="80927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8E266D-B2DA-4F5F-8E0A-29533D97088B}">
      <dsp:nvSpPr>
        <dsp:cNvPr id="0" name=""/>
        <dsp:cNvSpPr/>
      </dsp:nvSpPr>
      <dsp:spPr>
        <a:xfrm>
          <a:off x="8077705" y="1314447"/>
          <a:ext cx="2148673" cy="9502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React Native for Mobile</a:t>
          </a:r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Using react native for mobile part will benefit from a native-like performance and the ability to use native modules when needed.</a:t>
          </a:r>
          <a:endParaRPr lang="en-US" sz="1800" kern="12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8077705" y="1314447"/>
        <a:ext cx="2148673" cy="950210"/>
      </dsp:txXfrm>
    </dsp:sp>
    <dsp:sp modelId="{7A146375-09D3-483B-B60C-6A29B891D7FB}">
      <dsp:nvSpPr>
        <dsp:cNvPr id="0" name=""/>
        <dsp:cNvSpPr/>
      </dsp:nvSpPr>
      <dsp:spPr>
        <a:xfrm>
          <a:off x="8734388" y="356560"/>
          <a:ext cx="804149" cy="88708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2B9098-41DD-4910-B560-61C3DAB3FAA6}">
      <dsp:nvSpPr>
        <dsp:cNvPr id="0" name=""/>
        <dsp:cNvSpPr/>
      </dsp:nvSpPr>
      <dsp:spPr>
        <a:xfrm>
          <a:off x="4201357" y="3809029"/>
          <a:ext cx="1864091" cy="7914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4201357" y="3809029"/>
        <a:ext cx="1864091" cy="7914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7939FE9-0B2E-4997-BA24-44FF9669BA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AE1028-7A43-40A3-A2EC-124FFB07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3D3C9-ED3E-4430-A8CA-03711A676035}" type="datetimeFigureOut">
              <a:rPr lang="en-US" smtClean="0"/>
              <a:t>12/2/2023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ACB66-3B0A-415A-9449-9278044DA5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7EC22-6F70-469D-B720-84BF796C51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4CC5C-2831-4FAC-8076-6410B257E0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983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67E2B-6215-4DB6-B113-75ACD1123374}" type="datetimeFigureOut">
              <a:rPr lang="en-US" smtClean="0"/>
              <a:t>12/2/2023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C8106-034A-47C1-ADA6-0A1F9E0E74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8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9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823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886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042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153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882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86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186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08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8" y="3956281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25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9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6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9" y="744471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7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2" y="624156"/>
            <a:ext cx="1565767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1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2"/>
            <a:ext cx="9612971" cy="2852737"/>
          </a:xfrm>
        </p:spPr>
        <p:txBody>
          <a:bodyPr anchor="b">
            <a:normAutofit/>
          </a:bodyPr>
          <a:lstStyle>
            <a:lvl1pPr algn="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9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3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3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6001"/>
            <a:ext cx="4447787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6001"/>
            <a:ext cx="4447787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9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5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5" y="3305209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36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1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1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36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2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1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1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5" y="6453386"/>
            <a:ext cx="6280831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7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 userDrawn="1">
          <p15:clr>
            <a:srgbClr val="F26B43"/>
          </p15:clr>
        </p15:guide>
        <p15:guide id="4" orient="horz" pos="1440" userDrawn="1">
          <p15:clr>
            <a:srgbClr val="F26B43"/>
          </p15:clr>
        </p15:guide>
        <p15:guide id="6" orient="horz" pos="3696" userDrawn="1">
          <p15:clr>
            <a:srgbClr val="F26B43"/>
          </p15:clr>
        </p15:guide>
        <p15:guide id="7" orient="horz" pos="432" userDrawn="1">
          <p15:clr>
            <a:srgbClr val="F26B43"/>
          </p15:clr>
        </p15:guide>
        <p15:guide id="8" orient="horz" pos="1512" userDrawn="1">
          <p15:clr>
            <a:srgbClr val="F26B43"/>
          </p15:clr>
        </p15:guide>
        <p15:guide id="9" pos="9216" userDrawn="1">
          <p15:clr>
            <a:srgbClr val="F26B43"/>
          </p15:clr>
        </p15:guide>
        <p15:guide id="10" pos="1249" userDrawn="1">
          <p15:clr>
            <a:srgbClr val="F26B43"/>
          </p15:clr>
        </p15:guide>
        <p15:guide id="11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person with bookbag staring out over the mountains">
            <a:extLst>
              <a:ext uri="{FF2B5EF4-FFF2-40B4-BE49-F238E27FC236}">
                <a16:creationId xmlns:a16="http://schemas.microsoft.com/office/drawing/2014/main" id="{0461DC49-1338-C24E-A3BB-5919AD12F59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6027" y="-24425"/>
            <a:ext cx="12294226" cy="6926447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523806" y="857250"/>
            <a:ext cx="9144000" cy="51435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2088645" y="1415602"/>
            <a:ext cx="2456751" cy="3306366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637972" y="2121489"/>
            <a:ext cx="2456260" cy="3306366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0799" y="1807030"/>
            <a:ext cx="7064829" cy="1206240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Travel-mate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3931" y="2942811"/>
            <a:ext cx="5414126" cy="526403"/>
          </a:xfrm>
        </p:spPr>
        <p:txBody>
          <a:bodyPr>
            <a:normAutofit fontScale="92500" lnSpcReduction="10000"/>
          </a:bodyPr>
          <a:lstStyle/>
          <a:p>
            <a:r>
              <a:rPr lang="en-US" sz="2800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Travel Recommendation App</a:t>
            </a:r>
          </a:p>
          <a:p>
            <a:endParaRPr lang="en-US" sz="2800" b="1" dirty="0">
              <a:solidFill>
                <a:schemeClr val="bg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A3EB0753-F4D0-E7B3-4F99-88BAC09431DA}"/>
              </a:ext>
            </a:extLst>
          </p:cNvPr>
          <p:cNvSpPr txBox="1">
            <a:spLocks/>
          </p:cNvSpPr>
          <p:nvPr/>
        </p:nvSpPr>
        <p:spPr>
          <a:xfrm>
            <a:off x="5910943" y="3783674"/>
            <a:ext cx="3744685" cy="1277128"/>
          </a:xfrm>
          <a:prstGeom prst="rect">
            <a:avLst/>
          </a:prstGeom>
        </p:spPr>
        <p:txBody>
          <a:bodyPr vert="horz" lIns="68580" tIns="34290" rIns="68580" bIns="3429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800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Team 06 (2022 2YA)</a:t>
            </a:r>
          </a:p>
          <a:p>
            <a:pPr algn="r"/>
            <a:r>
              <a:rPr lang="en-US" sz="1800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Dhruv Agarwal</a:t>
            </a:r>
          </a:p>
          <a:p>
            <a:pPr algn="r"/>
            <a:r>
              <a:rPr lang="en-US" sz="1800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Sarthak Goyal</a:t>
            </a:r>
          </a:p>
          <a:p>
            <a:pPr algn="r"/>
            <a:r>
              <a:rPr lang="en-US" sz="1800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Pratik Chitlangia</a:t>
            </a: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C04FA5E-9397-403D-8733-45505DDB1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8004" y="1480929"/>
            <a:ext cx="5607908" cy="3254321"/>
          </a:xfrm>
        </p:spPr>
        <p:txBody>
          <a:bodyPr>
            <a:normAutofit/>
          </a:bodyPr>
          <a:lstStyle/>
          <a:p>
            <a:pPr algn="l"/>
            <a:r>
              <a:rPr lang="en-US" sz="7000" b="1"/>
              <a:t>Thank you</a:t>
            </a:r>
          </a:p>
        </p:txBody>
      </p:sp>
      <p:sp>
        <p:nvSpPr>
          <p:cNvPr id="31" name="Freeform 6">
            <a:extLst>
              <a:ext uri="{FF2B5EF4-FFF2-40B4-BE49-F238E27FC236}">
                <a16:creationId xmlns:a16="http://schemas.microsoft.com/office/drawing/2014/main" id="{09E1F823-C239-4ACC-923A-5C958E00E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99584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3" name="Freeform 6">
            <a:extLst>
              <a:ext uri="{FF2B5EF4-FFF2-40B4-BE49-F238E27FC236}">
                <a16:creationId xmlns:a16="http://schemas.microsoft.com/office/drawing/2014/main" id="{0817DDF7-06E9-4C7C-84DF-2240A6536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Picture 5" descr="A collage of a person hiking&#10;&#10;Description automatically generated">
            <a:extLst>
              <a:ext uri="{FF2B5EF4-FFF2-40B4-BE49-F238E27FC236}">
                <a16:creationId xmlns:a16="http://schemas.microsoft.com/office/drawing/2014/main" id="{6BE62510-A175-9D47-9EDF-D9FB6C162C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85" r="7289" b="4"/>
          <a:stretch/>
        </p:blipFill>
        <p:spPr>
          <a:xfrm>
            <a:off x="1155560" y="1129353"/>
            <a:ext cx="3914583" cy="458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82571" y="85753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85725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6847" y="865054"/>
            <a:ext cx="4632582" cy="1114425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en-US" b="1" dirty="0"/>
              <a:t>About the Project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4159" y="85753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1" name="Content Placeholder 2" descr="Icon SmartArt graphic">
            <a:extLst>
              <a:ext uri="{FF2B5EF4-FFF2-40B4-BE49-F238E27FC236}">
                <a16:creationId xmlns:a16="http://schemas.microsoft.com/office/drawing/2014/main" id="{2C3B66B2-5616-4950-BC4A-AF268B5D77D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84916085"/>
              </p:ext>
            </p:extLst>
          </p:nvPr>
        </p:nvGraphicFramePr>
        <p:xfrm>
          <a:off x="5349617" y="2085974"/>
          <a:ext cx="6483153" cy="39225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30" name="Picture 6" descr="TRAVEL News: Latest TRAVEL News | TRAVEL Live News Online - News18">
            <a:extLst>
              <a:ext uri="{FF2B5EF4-FFF2-40B4-BE49-F238E27FC236}">
                <a16:creationId xmlns:a16="http://schemas.microsoft.com/office/drawing/2014/main" id="{7FF0C8FF-47DB-CF94-D8DB-47C0872123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22" r="7661"/>
          <a:stretch/>
        </p:blipFill>
        <p:spPr bwMode="auto">
          <a:xfrm>
            <a:off x="-1" y="1"/>
            <a:ext cx="5047053" cy="6867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679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0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2686050"/>
            <a:ext cx="5793475" cy="1485900"/>
          </a:xfrm>
        </p:spPr>
        <p:txBody>
          <a:bodyPr>
            <a:normAutofit/>
          </a:bodyPr>
          <a:lstStyle/>
          <a:p>
            <a:r>
              <a:rPr lang="en-US" sz="4800" b="1" dirty="0"/>
              <a:t>Design/Architecture</a:t>
            </a:r>
          </a:p>
        </p:txBody>
      </p:sp>
      <p:sp>
        <p:nvSpPr>
          <p:cNvPr id="36" name="Rectangle 32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11CFA7-19D5-F6C9-A023-9ECF7EAC8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2261" y="0"/>
            <a:ext cx="4579739" cy="675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28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0"/>
            <a:ext cx="5678215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cap="all" dirty="0"/>
              <a:t>LANDING Page</a:t>
            </a:r>
          </a:p>
        </p:txBody>
      </p:sp>
      <p:pic>
        <p:nvPicPr>
          <p:cNvPr id="5" name="Picture 4" descr="A screen shot of a phone&#10;&#10;Description automatically generated">
            <a:extLst>
              <a:ext uri="{FF2B5EF4-FFF2-40B4-BE49-F238E27FC236}">
                <a16:creationId xmlns:a16="http://schemas.microsoft.com/office/drawing/2014/main" id="{1F61BF32-24E2-DE3A-5F48-FEAC7C7F10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82" b="13491"/>
          <a:stretch/>
        </p:blipFill>
        <p:spPr>
          <a:xfrm>
            <a:off x="8135040" y="0"/>
            <a:ext cx="40569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54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0"/>
            <a:ext cx="5678215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cap="all" dirty="0"/>
              <a:t>HOME Page</a:t>
            </a:r>
          </a:p>
        </p:txBody>
      </p:sp>
      <p:pic>
        <p:nvPicPr>
          <p:cNvPr id="4" name="Picture 3" descr="A phone screen with a picture of a statue of liberty&#10;&#10;Description automatically generated">
            <a:extLst>
              <a:ext uri="{FF2B5EF4-FFF2-40B4-BE49-F238E27FC236}">
                <a16:creationId xmlns:a16="http://schemas.microsoft.com/office/drawing/2014/main" id="{98213D84-37FC-6F73-06C3-D4300A78FF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22" b="13333"/>
          <a:stretch/>
        </p:blipFill>
        <p:spPr>
          <a:xfrm>
            <a:off x="8145915" y="-1"/>
            <a:ext cx="4046092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123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0"/>
            <a:ext cx="5678215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cap="all" dirty="0"/>
              <a:t>DETAIL PAGE</a:t>
            </a:r>
          </a:p>
        </p:txBody>
      </p:sp>
      <p:pic>
        <p:nvPicPr>
          <p:cNvPr id="4" name="Picture 3" descr="A screen shot of a phone&#10;&#10;Description automatically generated">
            <a:extLst>
              <a:ext uri="{FF2B5EF4-FFF2-40B4-BE49-F238E27FC236}">
                <a16:creationId xmlns:a16="http://schemas.microsoft.com/office/drawing/2014/main" id="{8FA54FEC-45B8-4944-ECB8-FC8597B5F4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29" b="8095"/>
          <a:stretch/>
        </p:blipFill>
        <p:spPr>
          <a:xfrm>
            <a:off x="8424256" y="0"/>
            <a:ext cx="3767745" cy="685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224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0"/>
            <a:ext cx="6250336" cy="35591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cap="all" dirty="0"/>
              <a:t>Nearby Hotels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F83457-1626-F20C-E8A4-FED3F235D3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21" b="8731"/>
          <a:stretch/>
        </p:blipFill>
        <p:spPr>
          <a:xfrm>
            <a:off x="8479784" y="0"/>
            <a:ext cx="37122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47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0"/>
            <a:ext cx="5678215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cap="all" dirty="0"/>
              <a:t>Location on google maps</a:t>
            </a:r>
          </a:p>
        </p:txBody>
      </p:sp>
      <p:pic>
        <p:nvPicPr>
          <p:cNvPr id="4" name="Picture 3" descr="A screenshot of a phone&#10;&#10;Description automatically generated">
            <a:extLst>
              <a:ext uri="{FF2B5EF4-FFF2-40B4-BE49-F238E27FC236}">
                <a16:creationId xmlns:a16="http://schemas.microsoft.com/office/drawing/2014/main" id="{235DDEA9-AC9E-E56F-8190-8A95BCECB4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29" b="7461"/>
          <a:stretch/>
        </p:blipFill>
        <p:spPr>
          <a:xfrm>
            <a:off x="8527981" y="-16111"/>
            <a:ext cx="3664022" cy="689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607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9D423-C8F9-0D1A-EF78-2D1010D00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IN" b="1" dirty="0"/>
              <a:t>Challenges &amp; Interesting Points</a:t>
            </a:r>
          </a:p>
        </p:txBody>
      </p:sp>
      <p:graphicFrame>
        <p:nvGraphicFramePr>
          <p:cNvPr id="29" name="Content Placeholder 2">
            <a:extLst>
              <a:ext uri="{FF2B5EF4-FFF2-40B4-BE49-F238E27FC236}">
                <a16:creationId xmlns:a16="http://schemas.microsoft.com/office/drawing/2014/main" id="{9310612E-3A77-E77F-DCB7-545822AA8F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5334639"/>
              </p:ext>
            </p:extLst>
          </p:nvPr>
        </p:nvGraphicFramePr>
        <p:xfrm>
          <a:off x="1219200" y="1600200"/>
          <a:ext cx="10265229" cy="50237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932762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E48938-CE0A-4976-83E6-A8FD4583CC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F32B251-29F3-43CE-BD66-A3B48CC7BC2F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755A93C-578E-47D2-96A6-AF17136F6B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42f7676c-f455-423c-82f6-dc2d99791af7}" enabled="0" method="" siteId="{42f7676c-f455-423c-82f6-dc2d99791af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Travel design</Template>
  <TotalTime>80</TotalTime>
  <Words>159</Words>
  <Application>Microsoft Office PowerPoint</Application>
  <PresentationFormat>Widescreen</PresentationFormat>
  <Paragraphs>38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Franklin Gothic Book</vt:lpstr>
      <vt:lpstr>Crop</vt:lpstr>
      <vt:lpstr>Travel-mate</vt:lpstr>
      <vt:lpstr>About the Project</vt:lpstr>
      <vt:lpstr>Design/Architecture</vt:lpstr>
      <vt:lpstr>LANDING Page</vt:lpstr>
      <vt:lpstr>HOME Page</vt:lpstr>
      <vt:lpstr>DETAIL PAGE</vt:lpstr>
      <vt:lpstr>Nearby Hotels</vt:lpstr>
      <vt:lpstr>Location on google maps</vt:lpstr>
      <vt:lpstr>Challenges &amp; Interesting Points</vt:lpstr>
      <vt:lpstr>Thank you</vt:lpstr>
    </vt:vector>
  </TitlesOfParts>
  <Company>SAP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Travelmate</dc:title>
  <dc:creator>Goyal, Sarthak</dc:creator>
  <cp:lastModifiedBy>Goyal, Sarthak</cp:lastModifiedBy>
  <cp:revision>1</cp:revision>
  <dcterms:created xsi:type="dcterms:W3CDTF">2023-12-02T03:58:01Z</dcterms:created>
  <dcterms:modified xsi:type="dcterms:W3CDTF">2023-12-02T05:18:57Z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